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462" r:id="rId5"/>
    <p:sldId id="410" r:id="rId6"/>
    <p:sldId id="306" r:id="rId7"/>
    <p:sldId id="495" r:id="rId8"/>
    <p:sldId id="489" r:id="rId9"/>
    <p:sldId id="496" r:id="rId10"/>
    <p:sldId id="493" r:id="rId11"/>
    <p:sldId id="497" r:id="rId12"/>
    <p:sldId id="304" r:id="rId13"/>
    <p:sldId id="490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292"/>
    <a:srgbClr val="E95222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77E49F-E3C9-495E-BE54-1A74394A0EAF}" v="35" dt="2023-12-13T12:26:26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élie PERON" userId="76fc91d7-c837-451f-8fad-acb7bea6784d" providerId="ADAL" clId="{867D8D64-33AE-47BF-97B0-49ECE820A379}"/>
    <pc:docChg chg="undo custSel delSld modSld">
      <pc:chgData name="Amélie PERON" userId="76fc91d7-c837-451f-8fad-acb7bea6784d" providerId="ADAL" clId="{867D8D64-33AE-47BF-97B0-49ECE820A379}" dt="2023-03-26T18:13:08.055" v="1576" actId="478"/>
      <pc:docMkLst>
        <pc:docMk/>
      </pc:docMkLst>
      <pc:sldChg chg="addSp delSp modSp mod">
        <pc:chgData name="Amélie PERON" userId="76fc91d7-c837-451f-8fad-acb7bea6784d" providerId="ADAL" clId="{867D8D64-33AE-47BF-97B0-49ECE820A379}" dt="2023-03-26T17:40:22.847" v="41" actId="20577"/>
        <pc:sldMkLst>
          <pc:docMk/>
          <pc:sldMk cId="619131095" sldId="256"/>
        </pc:sldMkLst>
        <pc:spChg chg="mod">
          <ac:chgData name="Amélie PERON" userId="76fc91d7-c837-451f-8fad-acb7bea6784d" providerId="ADAL" clId="{867D8D64-33AE-47BF-97B0-49ECE820A379}" dt="2023-03-26T17:40:22.847" v="41" actId="20577"/>
          <ac:spMkLst>
            <pc:docMk/>
            <pc:sldMk cId="619131095" sldId="256"/>
            <ac:spMk id="2" creationId="{637D9EA0-D6B8-8939-0BE2-7179F1B67ED9}"/>
          </ac:spMkLst>
        </pc:spChg>
        <pc:picChg chg="del mod">
          <ac:chgData name="Amélie PERON" userId="76fc91d7-c837-451f-8fad-acb7bea6784d" providerId="ADAL" clId="{867D8D64-33AE-47BF-97B0-49ECE820A379}" dt="2023-03-26T17:38:26.700" v="1" actId="478"/>
          <ac:picMkLst>
            <pc:docMk/>
            <pc:sldMk cId="619131095" sldId="256"/>
            <ac:picMk id="5" creationId="{9C25FC4D-0172-5165-1907-03E9EC9C7A2F}"/>
          </ac:picMkLst>
        </pc:picChg>
        <pc:picChg chg="add mod modCrop">
          <ac:chgData name="Amélie PERON" userId="76fc91d7-c837-451f-8fad-acb7bea6784d" providerId="ADAL" clId="{867D8D64-33AE-47BF-97B0-49ECE820A379}" dt="2023-03-26T17:40:06.179" v="8" actId="1076"/>
          <ac:picMkLst>
            <pc:docMk/>
            <pc:sldMk cId="619131095" sldId="256"/>
            <ac:picMk id="7" creationId="{1694B7C3-50D7-3D46-26DB-62AF9271F415}"/>
          </ac:picMkLst>
        </pc:picChg>
        <pc:picChg chg="del">
          <ac:chgData name="Amélie PERON" userId="76fc91d7-c837-451f-8fad-acb7bea6784d" providerId="ADAL" clId="{867D8D64-33AE-47BF-97B0-49ECE820A379}" dt="2023-03-26T17:38:27.935" v="2" actId="478"/>
          <ac:picMkLst>
            <pc:docMk/>
            <pc:sldMk cId="619131095" sldId="256"/>
            <ac:picMk id="7" creationId="{245D40F3-896A-2664-51A4-A27758C49C09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3:08.055" v="1576" actId="478"/>
        <pc:sldMkLst>
          <pc:docMk/>
          <pc:sldMk cId="537884066" sldId="273"/>
        </pc:sldMkLst>
        <pc:spChg chg="mod">
          <ac:chgData name="Amélie PERON" userId="76fc91d7-c837-451f-8fad-acb7bea6784d" providerId="ADAL" clId="{867D8D64-33AE-47BF-97B0-49ECE820A379}" dt="2023-03-26T17:51:21.773" v="399" actId="20577"/>
          <ac:spMkLst>
            <pc:docMk/>
            <pc:sldMk cId="537884066" sldId="273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0:59.089" v="362" actId="20577"/>
          <ac:spMkLst>
            <pc:docMk/>
            <pc:sldMk cId="537884066" sldId="273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3:08.055" v="1576" actId="478"/>
          <ac:picMkLst>
            <pc:docMk/>
            <pc:sldMk cId="537884066" sldId="273"/>
            <ac:picMk id="3" creationId="{26B8B5A6-7023-7091-8685-F072F562338A}"/>
          </ac:picMkLst>
        </pc:picChg>
      </pc:sldChg>
      <pc:sldChg chg="addSp delSp modSp mod">
        <pc:chgData name="Amélie PERON" userId="76fc91d7-c837-451f-8fad-acb7bea6784d" providerId="ADAL" clId="{867D8D64-33AE-47BF-97B0-49ECE820A379}" dt="2023-03-26T17:44:52.490" v="181" actId="20577"/>
        <pc:sldMkLst>
          <pc:docMk/>
          <pc:sldMk cId="3552418276" sldId="274"/>
        </pc:sldMkLst>
        <pc:spChg chg="mod">
          <ac:chgData name="Amélie PERON" userId="76fc91d7-c837-451f-8fad-acb7bea6784d" providerId="ADAL" clId="{867D8D64-33AE-47BF-97B0-49ECE820A379}" dt="2023-03-26T17:44:34.236" v="107" actId="20577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Amélie PERON" userId="76fc91d7-c837-451f-8fad-acb7bea6784d" providerId="ADAL" clId="{867D8D64-33AE-47BF-97B0-49ECE820A379}" dt="2023-03-26T17:44:52.490" v="181" actId="20577"/>
          <ac:spMkLst>
            <pc:docMk/>
            <pc:sldMk cId="3552418276" sldId="274"/>
            <ac:spMk id="3" creationId="{2BA56ECA-FC14-4D78-9A3C-85DD42ACF1AA}"/>
          </ac:spMkLst>
        </pc:spChg>
        <pc:picChg chg="del">
          <ac:chgData name="Amélie PERON" userId="76fc91d7-c837-451f-8fad-acb7bea6784d" providerId="ADAL" clId="{867D8D64-33AE-47BF-97B0-49ECE820A379}" dt="2023-03-26T17:40:31.056" v="42" actId="478"/>
          <ac:picMkLst>
            <pc:docMk/>
            <pc:sldMk cId="3552418276" sldId="274"/>
            <ac:picMk id="5" creationId="{98E567ED-15C1-2030-9342-FD5404923186}"/>
          </ac:picMkLst>
        </pc:picChg>
        <pc:picChg chg="del">
          <ac:chgData name="Amélie PERON" userId="76fc91d7-c837-451f-8fad-acb7bea6784d" providerId="ADAL" clId="{867D8D64-33AE-47BF-97B0-49ECE820A379}" dt="2023-03-26T17:40:31.625" v="43" actId="478"/>
          <ac:picMkLst>
            <pc:docMk/>
            <pc:sldMk cId="3552418276" sldId="274"/>
            <ac:picMk id="6" creationId="{0CA8AA80-7565-794F-BEC2-48A0E8C3ED55}"/>
          </ac:picMkLst>
        </pc:picChg>
        <pc:picChg chg="add mod">
          <ac:chgData name="Amélie PERON" userId="76fc91d7-c837-451f-8fad-acb7bea6784d" providerId="ADAL" clId="{867D8D64-33AE-47BF-97B0-49ECE820A379}" dt="2023-03-26T17:40:32.661" v="44"/>
          <ac:picMkLst>
            <pc:docMk/>
            <pc:sldMk cId="3552418276" sldId="274"/>
            <ac:picMk id="7" creationId="{2D06C01E-42F9-A71E-D681-F4D0F3FD0D4C}"/>
          </ac:picMkLst>
        </pc:picChg>
      </pc:sldChg>
      <pc:sldChg chg="modSp mod">
        <pc:chgData name="Amélie PERON" userId="76fc91d7-c837-451f-8fad-acb7bea6784d" providerId="ADAL" clId="{867D8D64-33AE-47BF-97B0-49ECE820A379}" dt="2023-03-26T17:42:17.874" v="97" actId="20577"/>
        <pc:sldMkLst>
          <pc:docMk/>
          <pc:sldMk cId="534850495" sldId="275"/>
        </pc:sldMkLst>
        <pc:spChg chg="mod">
          <ac:chgData name="Amélie PERON" userId="76fc91d7-c837-451f-8fad-acb7bea6784d" providerId="ADAL" clId="{867D8D64-33AE-47BF-97B0-49ECE820A379}" dt="2023-03-26T17:42:06.831" v="64" actId="20577"/>
          <ac:spMkLst>
            <pc:docMk/>
            <pc:sldMk cId="534850495" sldId="275"/>
            <ac:spMk id="2" creationId="{894710AC-DD8C-430F-89E7-84EA6089B356}"/>
          </ac:spMkLst>
        </pc:spChg>
        <pc:spChg chg="mod">
          <ac:chgData name="Amélie PERON" userId="76fc91d7-c837-451f-8fad-acb7bea6784d" providerId="ADAL" clId="{867D8D64-33AE-47BF-97B0-49ECE820A379}" dt="2023-03-26T17:42:17.874" v="97" actId="20577"/>
          <ac:spMkLst>
            <pc:docMk/>
            <pc:sldMk cId="534850495" sldId="275"/>
            <ac:spMk id="3" creationId="{2BA56ECA-FC14-4D78-9A3C-85DD42ACF1AA}"/>
          </ac:spMkLst>
        </pc:spChg>
      </pc:sldChg>
      <pc:sldChg chg="addSp delSp modSp mod">
        <pc:chgData name="Amélie PERON" userId="76fc91d7-c837-451f-8fad-acb7bea6784d" providerId="ADAL" clId="{867D8D64-33AE-47BF-97B0-49ECE820A379}" dt="2023-03-26T18:11:37.471" v="1553"/>
        <pc:sldMkLst>
          <pc:docMk/>
          <pc:sldMk cId="1566028941" sldId="304"/>
        </pc:sldMkLst>
        <pc:spChg chg="mod">
          <ac:chgData name="Amélie PERON" userId="76fc91d7-c837-451f-8fad-acb7bea6784d" providerId="ADAL" clId="{867D8D64-33AE-47BF-97B0-49ECE820A379}" dt="2023-03-26T18:11:23.824" v="1550" actId="207"/>
          <ac:spMkLst>
            <pc:docMk/>
            <pc:sldMk cId="1566028941" sldId="304"/>
            <ac:spMk id="5" creationId="{94DEC015-53F4-11FE-29F9-C01E25B35D5A}"/>
          </ac:spMkLst>
        </pc:spChg>
        <pc:picChg chg="add mod">
          <ac:chgData name="Amélie PERON" userId="76fc91d7-c837-451f-8fad-acb7bea6784d" providerId="ADAL" clId="{867D8D64-33AE-47BF-97B0-49ECE820A379}" dt="2023-03-26T18:11:37.471" v="1553"/>
          <ac:picMkLst>
            <pc:docMk/>
            <pc:sldMk cId="1566028941" sldId="304"/>
            <ac:picMk id="2" creationId="{4B03B028-06E7-B6AC-8F1C-1699C6316E2E}"/>
          </ac:picMkLst>
        </pc:picChg>
        <pc:picChg chg="del">
          <ac:chgData name="Amélie PERON" userId="76fc91d7-c837-451f-8fad-acb7bea6784d" providerId="ADAL" clId="{867D8D64-33AE-47BF-97B0-49ECE820A379}" dt="2023-03-26T18:11:35.613" v="1551" actId="478"/>
          <ac:picMkLst>
            <pc:docMk/>
            <pc:sldMk cId="1566028941" sldId="304"/>
            <ac:picMk id="8" creationId="{E0542BBB-5808-53ED-2F4D-0E8538975016}"/>
          </ac:picMkLst>
        </pc:picChg>
        <pc:picChg chg="del">
          <ac:chgData name="Amélie PERON" userId="76fc91d7-c837-451f-8fad-acb7bea6784d" providerId="ADAL" clId="{867D8D64-33AE-47BF-97B0-49ECE820A379}" dt="2023-03-26T18:11:36.261" v="1552" actId="478"/>
          <ac:picMkLst>
            <pc:docMk/>
            <pc:sldMk cId="1566028941" sldId="304"/>
            <ac:picMk id="9" creationId="{9805641E-87CD-CD94-68FA-A1C740E402BB}"/>
          </ac:picMkLst>
        </pc:picChg>
      </pc:sldChg>
      <pc:sldChg chg="addSp delSp modSp mod">
        <pc:chgData name="Amélie PERON" userId="76fc91d7-c837-451f-8fad-acb7bea6784d" providerId="ADAL" clId="{867D8D64-33AE-47BF-97B0-49ECE820A379}" dt="2023-03-26T18:11:44.906" v="1556"/>
        <pc:sldMkLst>
          <pc:docMk/>
          <pc:sldMk cId="1758040566" sldId="305"/>
        </pc:sldMkLst>
        <pc:picChg chg="add mod">
          <ac:chgData name="Amélie PERON" userId="76fc91d7-c837-451f-8fad-acb7bea6784d" providerId="ADAL" clId="{867D8D64-33AE-47BF-97B0-49ECE820A379}" dt="2023-03-26T18:11:44.906" v="1556"/>
          <ac:picMkLst>
            <pc:docMk/>
            <pc:sldMk cId="1758040566" sldId="305"/>
            <ac:picMk id="3" creationId="{455A9902-AF46-2487-B81F-2096A7F038B6}"/>
          </ac:picMkLst>
        </pc:picChg>
        <pc:picChg chg="del">
          <ac:chgData name="Amélie PERON" userId="76fc91d7-c837-451f-8fad-acb7bea6784d" providerId="ADAL" clId="{867D8D64-33AE-47BF-97B0-49ECE820A379}" dt="2023-03-26T18:11:43.029" v="1554" actId="478"/>
          <ac:picMkLst>
            <pc:docMk/>
            <pc:sldMk cId="1758040566" sldId="305"/>
            <ac:picMk id="4" creationId="{4A9F4E70-CAD2-A652-B7E9-9DAF7751FEE4}"/>
          </ac:picMkLst>
        </pc:picChg>
        <pc:picChg chg="del">
          <ac:chgData name="Amélie PERON" userId="76fc91d7-c837-451f-8fad-acb7bea6784d" providerId="ADAL" clId="{867D8D64-33AE-47BF-97B0-49ECE820A379}" dt="2023-03-26T18:11:43.760" v="1555" actId="478"/>
          <ac:picMkLst>
            <pc:docMk/>
            <pc:sldMk cId="1758040566" sldId="305"/>
            <ac:picMk id="8" creationId="{7FAEF4F3-BD8D-6943-997A-919F9C372C13}"/>
          </ac:picMkLst>
        </pc:picChg>
      </pc:sldChg>
      <pc:sldChg chg="addSp delSp modSp mod">
        <pc:chgData name="Amélie PERON" userId="76fc91d7-c837-451f-8fad-acb7bea6784d" providerId="ADAL" clId="{867D8D64-33AE-47BF-97B0-49ECE820A379}" dt="2023-03-26T17:50:13.860" v="276" actId="1076"/>
        <pc:sldMkLst>
          <pc:docMk/>
          <pc:sldMk cId="1576638844" sldId="306"/>
        </pc:sldMkLst>
        <pc:spChg chg="mod">
          <ac:chgData name="Amélie PERON" userId="76fc91d7-c837-451f-8fad-acb7bea6784d" providerId="ADAL" clId="{867D8D64-33AE-47BF-97B0-49ECE820A379}" dt="2023-03-26T17:47:15.546" v="238" actId="20577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47:00.709" v="197" actId="20577"/>
          <ac:spMkLst>
            <pc:docMk/>
            <pc:sldMk cId="1576638844" sldId="306"/>
            <ac:spMk id="10" creationId="{88E662A2-FC4A-43A1-A9B6-8620FF992050}"/>
          </ac:spMkLst>
        </pc:spChg>
        <pc:picChg chg="add mod">
          <ac:chgData name="Amélie PERON" userId="76fc91d7-c837-451f-8fad-acb7bea6784d" providerId="ADAL" clId="{867D8D64-33AE-47BF-97B0-49ECE820A379}" dt="2023-03-26T17:50:13.860" v="276" actId="1076"/>
          <ac:picMkLst>
            <pc:docMk/>
            <pc:sldMk cId="1576638844" sldId="306"/>
            <ac:picMk id="2" creationId="{AA31AABC-145F-81E5-84A6-1BC242A517B0}"/>
          </ac:picMkLst>
        </pc:picChg>
        <pc:picChg chg="del">
          <ac:chgData name="Amélie PERON" userId="76fc91d7-c837-451f-8fad-acb7bea6784d" providerId="ADAL" clId="{867D8D64-33AE-47BF-97B0-49ECE820A379}" dt="2023-03-26T17:50:10.381" v="275" actId="478"/>
          <ac:picMkLst>
            <pc:docMk/>
            <pc:sldMk cId="1576638844" sldId="306"/>
            <ac:picMk id="3" creationId="{DB92D7D5-C476-AF75-2287-77EDDF682923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3:05.927" v="1575" actId="478"/>
        <pc:sldMkLst>
          <pc:docMk/>
          <pc:sldMk cId="1446956399" sldId="307"/>
        </pc:sldMkLst>
        <pc:spChg chg="mod">
          <ac:chgData name="Amélie PERON" userId="76fc91d7-c837-451f-8fad-acb7bea6784d" providerId="ADAL" clId="{867D8D64-33AE-47BF-97B0-49ECE820A379}" dt="2023-03-26T17:53:21.077" v="452" actId="20577"/>
          <ac:spMkLst>
            <pc:docMk/>
            <pc:sldMk cId="1446956399" sldId="307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1:41.871" v="419" actId="20577"/>
          <ac:spMkLst>
            <pc:docMk/>
            <pc:sldMk cId="1446956399" sldId="307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3:05.927" v="1575" actId="478"/>
          <ac:picMkLst>
            <pc:docMk/>
            <pc:sldMk cId="1446956399" sldId="307"/>
            <ac:picMk id="3" creationId="{9891D699-F509-8655-2BA3-CC479B95C91F}"/>
          </ac:picMkLst>
        </pc:picChg>
      </pc:sldChg>
      <pc:sldChg chg="delSp modSp mod">
        <pc:chgData name="Amélie PERON" userId="76fc91d7-c837-451f-8fad-acb7bea6784d" providerId="ADAL" clId="{867D8D64-33AE-47BF-97B0-49ECE820A379}" dt="2023-03-26T17:50:39.196" v="343" actId="20577"/>
        <pc:sldMkLst>
          <pc:docMk/>
          <pc:sldMk cId="3772258910" sldId="308"/>
        </pc:sldMkLst>
        <pc:spChg chg="mod">
          <ac:chgData name="Amélie PERON" userId="76fc91d7-c837-451f-8fad-acb7bea6784d" providerId="ADAL" clId="{867D8D64-33AE-47BF-97B0-49ECE820A379}" dt="2023-03-26T17:50:39.196" v="343" actId="20577"/>
          <ac:spMkLst>
            <pc:docMk/>
            <pc:sldMk cId="3772258910" sldId="308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49:42.405" v="271" actId="20577"/>
          <ac:spMkLst>
            <pc:docMk/>
            <pc:sldMk cId="3772258910" sldId="308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7:49:46.156" v="272" actId="21"/>
          <ac:picMkLst>
            <pc:docMk/>
            <pc:sldMk cId="3772258910" sldId="308"/>
            <ac:picMk id="3" creationId="{DBE87B5C-985B-0087-BBA8-526DB9BD4509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51.488" v="1571" actId="478"/>
        <pc:sldMkLst>
          <pc:docMk/>
          <pc:sldMk cId="2670007625" sldId="309"/>
        </pc:sldMkLst>
        <pc:spChg chg="mod">
          <ac:chgData name="Amélie PERON" userId="76fc91d7-c837-451f-8fad-acb7bea6784d" providerId="ADAL" clId="{867D8D64-33AE-47BF-97B0-49ECE820A379}" dt="2023-03-26T17:57:39.439" v="664" actId="20577"/>
          <ac:spMkLst>
            <pc:docMk/>
            <pc:sldMk cId="2670007625" sldId="309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7:16.502" v="618" actId="20577"/>
          <ac:spMkLst>
            <pc:docMk/>
            <pc:sldMk cId="2670007625" sldId="309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51.488" v="1571" actId="478"/>
          <ac:picMkLst>
            <pc:docMk/>
            <pc:sldMk cId="2670007625" sldId="309"/>
            <ac:picMk id="3" creationId="{8157A7F0-971D-0B37-CACC-288A8508E203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3:03.556" v="1574" actId="478"/>
        <pc:sldMkLst>
          <pc:docMk/>
          <pc:sldMk cId="602434016" sldId="310"/>
        </pc:sldMkLst>
        <pc:spChg chg="mod">
          <ac:chgData name="Amélie PERON" userId="76fc91d7-c837-451f-8fad-acb7bea6784d" providerId="ADAL" clId="{867D8D64-33AE-47BF-97B0-49ECE820A379}" dt="2023-03-26T17:56:10.492" v="525" actId="20577"/>
          <ac:spMkLst>
            <pc:docMk/>
            <pc:sldMk cId="602434016" sldId="310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5:50.555" v="487" actId="20577"/>
          <ac:spMkLst>
            <pc:docMk/>
            <pc:sldMk cId="602434016" sldId="310"/>
            <ac:spMk id="10" creationId="{88E662A2-FC4A-43A1-A9B6-8620FF992050}"/>
          </ac:spMkLst>
        </pc:spChg>
        <pc:picChg chg="del mod">
          <ac:chgData name="Amélie PERON" userId="76fc91d7-c837-451f-8fad-acb7bea6784d" providerId="ADAL" clId="{867D8D64-33AE-47BF-97B0-49ECE820A379}" dt="2023-03-26T18:13:03.556" v="1574" actId="478"/>
          <ac:picMkLst>
            <pc:docMk/>
            <pc:sldMk cId="602434016" sldId="310"/>
            <ac:picMk id="3" creationId="{198BC76C-71C9-73AB-140C-EF17B9078930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3:01.664" v="1572" actId="478"/>
        <pc:sldMkLst>
          <pc:docMk/>
          <pc:sldMk cId="160237983" sldId="311"/>
        </pc:sldMkLst>
        <pc:spChg chg="mod">
          <ac:chgData name="Amélie PERON" userId="76fc91d7-c837-451f-8fad-acb7bea6784d" providerId="ADAL" clId="{867D8D64-33AE-47BF-97B0-49ECE820A379}" dt="2023-03-26T17:56:50.557" v="590" actId="20577"/>
          <ac:spMkLst>
            <pc:docMk/>
            <pc:sldMk cId="160237983" sldId="311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6:33.687" v="542" actId="20577"/>
          <ac:spMkLst>
            <pc:docMk/>
            <pc:sldMk cId="160237983" sldId="311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3:01.664" v="1572" actId="478"/>
          <ac:picMkLst>
            <pc:docMk/>
            <pc:sldMk cId="160237983" sldId="311"/>
            <ac:picMk id="3" creationId="{4AB10F39-EB75-09A7-8509-3984A7E12E13}"/>
          </ac:picMkLst>
        </pc:picChg>
      </pc:sldChg>
      <pc:sldChg chg="addSp delSp modSp mod">
        <pc:chgData name="Amélie PERON" userId="76fc91d7-c837-451f-8fad-acb7bea6784d" providerId="ADAL" clId="{867D8D64-33AE-47BF-97B0-49ECE820A379}" dt="2023-03-26T18:12:45.482" v="1569"/>
        <pc:sldMkLst>
          <pc:docMk/>
          <pc:sldMk cId="2821814148" sldId="312"/>
        </pc:sldMkLst>
        <pc:spChg chg="mod">
          <ac:chgData name="Amélie PERON" userId="76fc91d7-c837-451f-8fad-acb7bea6784d" providerId="ADAL" clId="{867D8D64-33AE-47BF-97B0-49ECE820A379}" dt="2023-03-26T18:00:52.704" v="963" actId="20577"/>
          <ac:spMkLst>
            <pc:docMk/>
            <pc:sldMk cId="2821814148" sldId="312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0:22.765" v="911" actId="20577"/>
          <ac:spMkLst>
            <pc:docMk/>
            <pc:sldMk cId="2821814148" sldId="312"/>
            <ac:spMk id="10" creationId="{88E662A2-FC4A-43A1-A9B6-8620FF992050}"/>
          </ac:spMkLst>
        </pc:spChg>
        <pc:picChg chg="add mod">
          <ac:chgData name="Amélie PERON" userId="76fc91d7-c837-451f-8fad-acb7bea6784d" providerId="ADAL" clId="{867D8D64-33AE-47BF-97B0-49ECE820A379}" dt="2023-03-26T18:12:45.482" v="1569"/>
          <ac:picMkLst>
            <pc:docMk/>
            <pc:sldMk cId="2821814148" sldId="312"/>
            <ac:picMk id="2" creationId="{52C22829-5D57-88A4-11FD-F515702A13C4}"/>
          </ac:picMkLst>
        </pc:picChg>
        <pc:picChg chg="del">
          <ac:chgData name="Amélie PERON" userId="76fc91d7-c837-451f-8fad-acb7bea6784d" providerId="ADAL" clId="{867D8D64-33AE-47BF-97B0-49ECE820A379}" dt="2023-03-26T18:12:28.229" v="1566" actId="478"/>
          <ac:picMkLst>
            <pc:docMk/>
            <pc:sldMk cId="2821814148" sldId="312"/>
            <ac:picMk id="1026" creationId="{4A3263C5-40DE-708B-4268-B7BC1FB76E83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30.133" v="1567" actId="478"/>
        <pc:sldMkLst>
          <pc:docMk/>
          <pc:sldMk cId="1355205478" sldId="313"/>
        </pc:sldMkLst>
        <pc:spChg chg="mod">
          <ac:chgData name="Amélie PERON" userId="76fc91d7-c837-451f-8fad-acb7bea6784d" providerId="ADAL" clId="{867D8D64-33AE-47BF-97B0-49ECE820A379}" dt="2023-03-26T17:59:58.922" v="895" actId="20577"/>
          <ac:spMkLst>
            <pc:docMk/>
            <pc:sldMk cId="1355205478" sldId="313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9:39.936" v="854" actId="20577"/>
          <ac:spMkLst>
            <pc:docMk/>
            <pc:sldMk cId="1355205478" sldId="313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30.133" v="1567" actId="478"/>
          <ac:picMkLst>
            <pc:docMk/>
            <pc:sldMk cId="1355205478" sldId="313"/>
            <ac:picMk id="3" creationId="{DAC92936-2ACC-D899-9E54-4930F4465D4C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40.775" v="1568" actId="21"/>
        <pc:sldMkLst>
          <pc:docMk/>
          <pc:sldMk cId="2190799947" sldId="314"/>
        </pc:sldMkLst>
        <pc:spChg chg="mod">
          <ac:chgData name="Amélie PERON" userId="76fc91d7-c837-451f-8fad-acb7bea6784d" providerId="ADAL" clId="{867D8D64-33AE-47BF-97B0-49ECE820A379}" dt="2023-03-26T17:59:15.436" v="836" actId="20577"/>
          <ac:spMkLst>
            <pc:docMk/>
            <pc:sldMk cId="2190799947" sldId="314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8:57.106" v="781" actId="20577"/>
          <ac:spMkLst>
            <pc:docMk/>
            <pc:sldMk cId="2190799947" sldId="314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40.775" v="1568" actId="21"/>
          <ac:picMkLst>
            <pc:docMk/>
            <pc:sldMk cId="2190799947" sldId="314"/>
            <ac:picMk id="3" creationId="{EE76AE5B-50AA-FEAE-511F-E1BED5DEF453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48.842" v="1570" actId="478"/>
        <pc:sldMkLst>
          <pc:docMk/>
          <pc:sldMk cId="2315693862" sldId="315"/>
        </pc:sldMkLst>
        <pc:spChg chg="mod">
          <ac:chgData name="Amélie PERON" userId="76fc91d7-c837-451f-8fad-acb7bea6784d" providerId="ADAL" clId="{867D8D64-33AE-47BF-97B0-49ECE820A379}" dt="2023-03-26T17:58:32.618" v="755" actId="14100"/>
          <ac:spMkLst>
            <pc:docMk/>
            <pc:sldMk cId="2315693862" sldId="315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7:58:05.273" v="691" actId="20577"/>
          <ac:spMkLst>
            <pc:docMk/>
            <pc:sldMk cId="2315693862" sldId="315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48.842" v="1570" actId="478"/>
          <ac:picMkLst>
            <pc:docMk/>
            <pc:sldMk cId="2315693862" sldId="315"/>
            <ac:picMk id="3" creationId="{A8E46AFD-60B0-0E7A-2C4E-51A08DE3D682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05.593" v="1560" actId="478"/>
        <pc:sldMkLst>
          <pc:docMk/>
          <pc:sldMk cId="3882010365" sldId="316"/>
        </pc:sldMkLst>
        <pc:spChg chg="mod">
          <ac:chgData name="Amélie PERON" userId="76fc91d7-c837-451f-8fad-acb7bea6784d" providerId="ADAL" clId="{867D8D64-33AE-47BF-97B0-49ECE820A379}" dt="2023-03-26T18:05:59.518" v="1310" actId="20577"/>
          <ac:spMkLst>
            <pc:docMk/>
            <pc:sldMk cId="3882010365" sldId="316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5:45.917" v="1269" actId="20577"/>
          <ac:spMkLst>
            <pc:docMk/>
            <pc:sldMk cId="3882010365" sldId="316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05.593" v="1560" actId="478"/>
          <ac:picMkLst>
            <pc:docMk/>
            <pc:sldMk cId="3882010365" sldId="316"/>
            <ac:picMk id="5122" creationId="{3802B7C4-A849-C249-A513-82197F352DF4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07.335" v="1561" actId="478"/>
        <pc:sldMkLst>
          <pc:docMk/>
          <pc:sldMk cId="2549414804" sldId="317"/>
        </pc:sldMkLst>
        <pc:spChg chg="mod">
          <ac:chgData name="Amélie PERON" userId="76fc91d7-c837-451f-8fad-acb7bea6784d" providerId="ADAL" clId="{867D8D64-33AE-47BF-97B0-49ECE820A379}" dt="2023-03-26T18:03:47.103" v="1246" actId="20577"/>
          <ac:spMkLst>
            <pc:docMk/>
            <pc:sldMk cId="2549414804" sldId="317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3:35.147" v="1212" actId="20577"/>
          <ac:spMkLst>
            <pc:docMk/>
            <pc:sldMk cId="2549414804" sldId="317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07.335" v="1561" actId="478"/>
          <ac:picMkLst>
            <pc:docMk/>
            <pc:sldMk cId="2549414804" sldId="317"/>
            <ac:picMk id="3" creationId="{EFD636DB-7555-B005-83D1-1DB4421348B5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10.426" v="1562" actId="478"/>
        <pc:sldMkLst>
          <pc:docMk/>
          <pc:sldMk cId="386494405" sldId="318"/>
        </pc:sldMkLst>
        <pc:spChg chg="mod">
          <ac:chgData name="Amélie PERON" userId="76fc91d7-c837-451f-8fad-acb7bea6784d" providerId="ADAL" clId="{867D8D64-33AE-47BF-97B0-49ECE820A379}" dt="2023-03-26T18:03:16.596" v="1193" actId="20577"/>
          <ac:spMkLst>
            <pc:docMk/>
            <pc:sldMk cId="386494405" sldId="318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2:51.442" v="1153" actId="313"/>
          <ac:spMkLst>
            <pc:docMk/>
            <pc:sldMk cId="386494405" sldId="318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10.426" v="1562" actId="478"/>
          <ac:picMkLst>
            <pc:docMk/>
            <pc:sldMk cId="386494405" sldId="318"/>
            <ac:picMk id="3" creationId="{E39911CF-2B15-3387-32AE-D318EC589945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14.851" v="1563" actId="21"/>
        <pc:sldMkLst>
          <pc:docMk/>
          <pc:sldMk cId="2160237843" sldId="319"/>
        </pc:sldMkLst>
        <pc:spChg chg="mod">
          <ac:chgData name="Amélie PERON" userId="76fc91d7-c837-451f-8fad-acb7bea6784d" providerId="ADAL" clId="{867D8D64-33AE-47BF-97B0-49ECE820A379}" dt="2023-03-26T18:02:20.632" v="1115" actId="20577"/>
          <ac:spMkLst>
            <pc:docMk/>
            <pc:sldMk cId="2160237843" sldId="319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2:03.516" v="1071" actId="20577"/>
          <ac:spMkLst>
            <pc:docMk/>
            <pc:sldMk cId="2160237843" sldId="319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14.851" v="1563" actId="21"/>
          <ac:picMkLst>
            <pc:docMk/>
            <pc:sldMk cId="2160237843" sldId="319"/>
            <ac:picMk id="3074" creationId="{36358CAF-D4EC-D655-8FCF-B8929A7EF9B5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25.149" v="1565" actId="478"/>
        <pc:sldMkLst>
          <pc:docMk/>
          <pc:sldMk cId="331468439" sldId="320"/>
        </pc:sldMkLst>
        <pc:spChg chg="mod">
          <ac:chgData name="Amélie PERON" userId="76fc91d7-c837-451f-8fad-acb7bea6784d" providerId="ADAL" clId="{867D8D64-33AE-47BF-97B0-49ECE820A379}" dt="2023-03-26T18:01:46.549" v="1055" actId="20577"/>
          <ac:spMkLst>
            <pc:docMk/>
            <pc:sldMk cId="331468439" sldId="320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1:12.636" v="982" actId="20577"/>
          <ac:spMkLst>
            <pc:docMk/>
            <pc:sldMk cId="331468439" sldId="320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25.149" v="1565" actId="478"/>
          <ac:picMkLst>
            <pc:docMk/>
            <pc:sldMk cId="331468439" sldId="320"/>
            <ac:picMk id="2050" creationId="{0C7457C9-FC9A-E928-35FB-6B24DF435A0D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1:59.540" v="1557" actId="478"/>
        <pc:sldMkLst>
          <pc:docMk/>
          <pc:sldMk cId="2111985478" sldId="321"/>
        </pc:sldMkLst>
        <pc:spChg chg="mod">
          <ac:chgData name="Amélie PERON" userId="76fc91d7-c837-451f-8fad-acb7bea6784d" providerId="ADAL" clId="{867D8D64-33AE-47BF-97B0-49ECE820A379}" dt="2023-03-26T18:07:29.787" v="1384" actId="20577"/>
          <ac:spMkLst>
            <pc:docMk/>
            <pc:sldMk cId="2111985478" sldId="321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6:58.872" v="1329" actId="20577"/>
          <ac:spMkLst>
            <pc:docMk/>
            <pc:sldMk cId="2111985478" sldId="321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1:59.540" v="1557" actId="478"/>
          <ac:picMkLst>
            <pc:docMk/>
            <pc:sldMk cId="2111985478" sldId="321"/>
            <ac:picMk id="6146" creationId="{74D6547A-95E2-5C9E-0ED7-01BC7D41A212}"/>
          </ac:picMkLst>
        </pc:picChg>
      </pc:sldChg>
      <pc:sldChg chg="addSp delSp modSp mod">
        <pc:chgData name="Amélie PERON" userId="76fc91d7-c837-451f-8fad-acb7bea6784d" providerId="ADAL" clId="{867D8D64-33AE-47BF-97B0-49ECE820A379}" dt="2023-03-26T18:12:18.141" v="1564"/>
        <pc:sldMkLst>
          <pc:docMk/>
          <pc:sldMk cId="3155924874" sldId="322"/>
        </pc:sldMkLst>
        <pc:spChg chg="mod">
          <ac:chgData name="Amélie PERON" userId="76fc91d7-c837-451f-8fad-acb7bea6784d" providerId="ADAL" clId="{867D8D64-33AE-47BF-97B0-49ECE820A379}" dt="2023-03-26T18:09:20.878" v="1458" actId="20577"/>
          <ac:spMkLst>
            <pc:docMk/>
            <pc:sldMk cId="3155924874" sldId="322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9:01.886" v="1395" actId="20577"/>
          <ac:spMkLst>
            <pc:docMk/>
            <pc:sldMk cId="3155924874" sldId="322"/>
            <ac:spMk id="10" creationId="{88E662A2-FC4A-43A1-A9B6-8620FF992050}"/>
          </ac:spMkLst>
        </pc:spChg>
        <pc:picChg chg="add mod">
          <ac:chgData name="Amélie PERON" userId="76fc91d7-c837-451f-8fad-acb7bea6784d" providerId="ADAL" clId="{867D8D64-33AE-47BF-97B0-49ECE820A379}" dt="2023-03-26T18:12:18.141" v="1564"/>
          <ac:picMkLst>
            <pc:docMk/>
            <pc:sldMk cId="3155924874" sldId="322"/>
            <ac:picMk id="2" creationId="{193D6DD8-5716-CC09-2F1C-B4B1A764210A}"/>
          </ac:picMkLst>
        </pc:picChg>
        <pc:picChg chg="del">
          <ac:chgData name="Amélie PERON" userId="76fc91d7-c837-451f-8fad-acb7bea6784d" providerId="ADAL" clId="{867D8D64-33AE-47BF-97B0-49ECE820A379}" dt="2023-03-26T18:12:01.560" v="1558" actId="478"/>
          <ac:picMkLst>
            <pc:docMk/>
            <pc:sldMk cId="3155924874" sldId="322"/>
            <ac:picMk id="3" creationId="{9A5842B7-1284-E3E7-9E16-A67C2BAED9E2}"/>
          </ac:picMkLst>
        </pc:picChg>
      </pc:sldChg>
      <pc:sldChg chg="delSp modSp mod">
        <pc:chgData name="Amélie PERON" userId="76fc91d7-c837-451f-8fad-acb7bea6784d" providerId="ADAL" clId="{867D8D64-33AE-47BF-97B0-49ECE820A379}" dt="2023-03-26T18:12:03.638" v="1559" actId="478"/>
        <pc:sldMkLst>
          <pc:docMk/>
          <pc:sldMk cId="1436981393" sldId="323"/>
        </pc:sldMkLst>
        <pc:spChg chg="mod">
          <ac:chgData name="Amélie PERON" userId="76fc91d7-c837-451f-8fad-acb7bea6784d" providerId="ADAL" clId="{867D8D64-33AE-47BF-97B0-49ECE820A379}" dt="2023-03-26T18:10:06.021" v="1544" actId="20577"/>
          <ac:spMkLst>
            <pc:docMk/>
            <pc:sldMk cId="1436981393" sldId="323"/>
            <ac:spMk id="5" creationId="{B7A089E4-F284-4111-A97B-EAEDADD95E1A}"/>
          </ac:spMkLst>
        </pc:spChg>
        <pc:spChg chg="mod">
          <ac:chgData name="Amélie PERON" userId="76fc91d7-c837-451f-8fad-acb7bea6784d" providerId="ADAL" clId="{867D8D64-33AE-47BF-97B0-49ECE820A379}" dt="2023-03-26T18:09:45.288" v="1490" actId="20577"/>
          <ac:spMkLst>
            <pc:docMk/>
            <pc:sldMk cId="1436981393" sldId="323"/>
            <ac:spMk id="10" creationId="{88E662A2-FC4A-43A1-A9B6-8620FF992050}"/>
          </ac:spMkLst>
        </pc:spChg>
        <pc:picChg chg="del">
          <ac:chgData name="Amélie PERON" userId="76fc91d7-c837-451f-8fad-acb7bea6784d" providerId="ADAL" clId="{867D8D64-33AE-47BF-97B0-49ECE820A379}" dt="2023-03-26T18:12:03.638" v="1559" actId="478"/>
          <ac:picMkLst>
            <pc:docMk/>
            <pc:sldMk cId="1436981393" sldId="323"/>
            <ac:picMk id="4" creationId="{0100DB9F-ADF6-512D-A7DD-B41DA430BE3E}"/>
          </ac:picMkLst>
        </pc:picChg>
      </pc:sldChg>
      <pc:sldChg chg="del">
        <pc:chgData name="Amélie PERON" userId="76fc91d7-c837-451f-8fad-acb7bea6784d" providerId="ADAL" clId="{867D8D64-33AE-47BF-97B0-49ECE820A379}" dt="2023-03-26T18:10:33.621" v="1545" actId="2696"/>
        <pc:sldMkLst>
          <pc:docMk/>
          <pc:sldMk cId="4189163878" sldId="324"/>
        </pc:sldMkLst>
      </pc:sldChg>
    </pc:docChg>
  </pc:docChgLst>
  <pc:docChgLst>
    <pc:chgData name="Amélie PERON" userId="6fffe13c-f7d0-4af6-905f-0a9f11af758f" providerId="ADAL" clId="{599BBA41-0645-4F73-BBCA-526609DF8F48}"/>
    <pc:docChg chg="undo custSel addSld delSld modSld">
      <pc:chgData name="Amélie PERON" userId="6fffe13c-f7d0-4af6-905f-0a9f11af758f" providerId="ADAL" clId="{599BBA41-0645-4F73-BBCA-526609DF8F48}" dt="2023-03-07T17:13:24.179" v="1051" actId="20577"/>
      <pc:docMkLst>
        <pc:docMk/>
      </pc:docMkLst>
      <pc:sldChg chg="addSp delSp modSp mod">
        <pc:chgData name="Amélie PERON" userId="6fffe13c-f7d0-4af6-905f-0a9f11af758f" providerId="ADAL" clId="{599BBA41-0645-4F73-BBCA-526609DF8F48}" dt="2023-03-07T16:53:27.970" v="45"/>
        <pc:sldMkLst>
          <pc:docMk/>
          <pc:sldMk cId="619131095" sldId="256"/>
        </pc:sldMkLst>
        <pc:spChg chg="mod">
          <ac:chgData name="Amélie PERON" userId="6fffe13c-f7d0-4af6-905f-0a9f11af758f" providerId="ADAL" clId="{599BBA41-0645-4F73-BBCA-526609DF8F48}" dt="2023-03-06T10:53:29.786" v="20" actId="20577"/>
          <ac:spMkLst>
            <pc:docMk/>
            <pc:sldMk cId="619131095" sldId="256"/>
            <ac:spMk id="2" creationId="{637D9EA0-D6B8-8939-0BE2-7179F1B67ED9}"/>
          </ac:spMkLst>
        </pc:spChg>
        <pc:picChg chg="add mod">
          <ac:chgData name="Amélie PERON" userId="6fffe13c-f7d0-4af6-905f-0a9f11af758f" providerId="ADAL" clId="{599BBA41-0645-4F73-BBCA-526609DF8F48}" dt="2023-03-07T16:53:22.231" v="44"/>
          <ac:picMkLst>
            <pc:docMk/>
            <pc:sldMk cId="619131095" sldId="256"/>
            <ac:picMk id="3" creationId="{C1380040-8E4A-7BD4-A54E-20AF68235C87}"/>
          </ac:picMkLst>
        </pc:picChg>
        <pc:picChg chg="mod">
          <ac:chgData name="Amélie PERON" userId="6fffe13c-f7d0-4af6-905f-0a9f11af758f" providerId="ADAL" clId="{599BBA41-0645-4F73-BBCA-526609DF8F48}" dt="2023-03-07T16:53:18.376" v="43" actId="1076"/>
          <ac:picMkLst>
            <pc:docMk/>
            <pc:sldMk cId="619131095" sldId="256"/>
            <ac:picMk id="4" creationId="{4516282A-F874-68B5-6973-09ED0C523DFB}"/>
          </ac:picMkLst>
        </pc:picChg>
        <pc:picChg chg="del mod">
          <ac:chgData name="Amélie PERON" userId="6fffe13c-f7d0-4af6-905f-0a9f11af758f" providerId="ADAL" clId="{599BBA41-0645-4F73-BBCA-526609DF8F48}" dt="2023-03-07T16:53:13.233" v="42" actId="478"/>
          <ac:picMkLst>
            <pc:docMk/>
            <pc:sldMk cId="619131095" sldId="256"/>
            <ac:picMk id="5" creationId="{FA6F21B0-2A02-FC7E-A681-B05ADC949E0A}"/>
          </ac:picMkLst>
        </pc:picChg>
        <pc:picChg chg="add mod">
          <ac:chgData name="Amélie PERON" userId="6fffe13c-f7d0-4af6-905f-0a9f11af758f" providerId="ADAL" clId="{599BBA41-0645-4F73-BBCA-526609DF8F48}" dt="2023-03-07T16:53:27.970" v="45"/>
          <ac:picMkLst>
            <pc:docMk/>
            <pc:sldMk cId="619131095" sldId="256"/>
            <ac:picMk id="6" creationId="{3445B289-259B-5C9B-61D5-4260C359278D}"/>
          </ac:picMkLst>
        </pc:picChg>
      </pc:sldChg>
      <pc:sldChg chg="modSp del mod">
        <pc:chgData name="Amélie PERON" userId="6fffe13c-f7d0-4af6-905f-0a9f11af758f" providerId="ADAL" clId="{599BBA41-0645-4F73-BBCA-526609DF8F48}" dt="2023-03-07T16:54:28.558" v="60" actId="2696"/>
        <pc:sldMkLst>
          <pc:docMk/>
          <pc:sldMk cId="1717298688" sldId="257"/>
        </pc:sldMkLst>
        <pc:spChg chg="mod">
          <ac:chgData name="Amélie PERON" userId="6fffe13c-f7d0-4af6-905f-0a9f11af758f" providerId="ADAL" clId="{599BBA41-0645-4F73-BBCA-526609DF8F48}" dt="2023-03-06T10:53:53.710" v="37" actId="122"/>
          <ac:spMkLst>
            <pc:docMk/>
            <pc:sldMk cId="1717298688" sldId="257"/>
            <ac:spMk id="5" creationId="{DF9208D8-53B9-9467-0146-3118F8684977}"/>
          </ac:spMkLst>
        </pc:spChg>
      </pc:sldChg>
      <pc:sldChg chg="del">
        <pc:chgData name="Amélie PERON" userId="6fffe13c-f7d0-4af6-905f-0a9f11af758f" providerId="ADAL" clId="{599BBA41-0645-4F73-BBCA-526609DF8F48}" dt="2023-03-07T16:55:18.446" v="62" actId="2696"/>
        <pc:sldMkLst>
          <pc:docMk/>
          <pc:sldMk cId="1203727868" sldId="258"/>
        </pc:sldMkLst>
      </pc:sldChg>
      <pc:sldChg chg="delSp modSp add mod">
        <pc:chgData name="Amélie PERON" userId="6fffe13c-f7d0-4af6-905f-0a9f11af758f" providerId="ADAL" clId="{599BBA41-0645-4F73-BBCA-526609DF8F48}" dt="2023-03-07T16:56:08.399" v="132" actId="478"/>
        <pc:sldMkLst>
          <pc:docMk/>
          <pc:sldMk cId="537884066" sldId="273"/>
        </pc:sldMkLst>
        <pc:spChg chg="mod">
          <ac:chgData name="Amélie PERON" userId="6fffe13c-f7d0-4af6-905f-0a9f11af758f" providerId="ADAL" clId="{599BBA41-0645-4F73-BBCA-526609DF8F48}" dt="2023-03-07T16:56:05.697" v="131" actId="20577"/>
          <ac:spMkLst>
            <pc:docMk/>
            <pc:sldMk cId="537884066" sldId="273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6:55:39.399" v="90" actId="20577"/>
          <ac:spMkLst>
            <pc:docMk/>
            <pc:sldMk cId="537884066" sldId="273"/>
            <ac:spMk id="10" creationId="{88E662A2-FC4A-43A1-A9B6-8620FF992050}"/>
          </ac:spMkLst>
        </pc:spChg>
        <pc:picChg chg="del">
          <ac:chgData name="Amélie PERON" userId="6fffe13c-f7d0-4af6-905f-0a9f11af758f" providerId="ADAL" clId="{599BBA41-0645-4F73-BBCA-526609DF8F48}" dt="2023-03-07T16:56:08.399" v="132" actId="478"/>
          <ac:picMkLst>
            <pc:docMk/>
            <pc:sldMk cId="537884066" sldId="273"/>
            <ac:picMk id="6" creationId="{FB5CEA37-3E6F-4B6C-ABEA-8FE69314602A}"/>
          </ac:picMkLst>
        </pc:picChg>
      </pc:sldChg>
      <pc:sldChg chg="modSp add mod">
        <pc:chgData name="Amélie PERON" userId="6fffe13c-f7d0-4af6-905f-0a9f11af758f" providerId="ADAL" clId="{599BBA41-0645-4F73-BBCA-526609DF8F48}" dt="2023-03-07T16:54:07.485" v="58" actId="20577"/>
        <pc:sldMkLst>
          <pc:docMk/>
          <pc:sldMk cId="3552418276" sldId="274"/>
        </pc:sldMkLst>
        <pc:spChg chg="mod">
          <ac:chgData name="Amélie PERON" userId="6fffe13c-f7d0-4af6-905f-0a9f11af758f" providerId="ADAL" clId="{599BBA41-0645-4F73-BBCA-526609DF8F48}" dt="2023-03-07T16:53:59.827" v="54" actId="20577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Amélie PERON" userId="6fffe13c-f7d0-4af6-905f-0a9f11af758f" providerId="ADAL" clId="{599BBA41-0645-4F73-BBCA-526609DF8F48}" dt="2023-03-07T16:54:07.485" v="58" actId="20577"/>
          <ac:spMkLst>
            <pc:docMk/>
            <pc:sldMk cId="3552418276" sldId="274"/>
            <ac:spMk id="3" creationId="{2BA56ECA-FC14-4D78-9A3C-85DD42ACF1AA}"/>
          </ac:spMkLst>
        </pc:spChg>
      </pc:sldChg>
      <pc:sldChg chg="add">
        <pc:chgData name="Amélie PERON" userId="6fffe13c-f7d0-4af6-905f-0a9f11af758f" providerId="ADAL" clId="{599BBA41-0645-4F73-BBCA-526609DF8F48}" dt="2023-03-07T16:54:17.235" v="59"/>
        <pc:sldMkLst>
          <pc:docMk/>
          <pc:sldMk cId="534850495" sldId="275"/>
        </pc:sldMkLst>
      </pc:sldChg>
      <pc:sldChg chg="add">
        <pc:chgData name="Amélie PERON" userId="6fffe13c-f7d0-4af6-905f-0a9f11af758f" providerId="ADAL" clId="{599BBA41-0645-4F73-BBCA-526609DF8F48}" dt="2023-03-07T16:55:01.663" v="61"/>
        <pc:sldMkLst>
          <pc:docMk/>
          <pc:sldMk cId="1566028941" sldId="304"/>
        </pc:sldMkLst>
      </pc:sldChg>
      <pc:sldChg chg="add">
        <pc:chgData name="Amélie PERON" userId="6fffe13c-f7d0-4af6-905f-0a9f11af758f" providerId="ADAL" clId="{599BBA41-0645-4F73-BBCA-526609DF8F48}" dt="2023-03-07T16:55:01.663" v="61"/>
        <pc:sldMkLst>
          <pc:docMk/>
          <pc:sldMk cId="1758040566" sldId="305"/>
        </pc:sldMkLst>
      </pc:sldChg>
      <pc:sldChg chg="modSp add mod">
        <pc:chgData name="Amélie PERON" userId="6fffe13c-f7d0-4af6-905f-0a9f11af758f" providerId="ADAL" clId="{599BBA41-0645-4F73-BBCA-526609DF8F48}" dt="2023-03-07T17:01:35.203" v="216" actId="20577"/>
        <pc:sldMkLst>
          <pc:docMk/>
          <pc:sldMk cId="1576638844" sldId="306"/>
        </pc:sldMkLst>
        <pc:spChg chg="mod">
          <ac:chgData name="Amélie PERON" userId="6fffe13c-f7d0-4af6-905f-0a9f11af758f" providerId="ADAL" clId="{599BBA41-0645-4F73-BBCA-526609DF8F48}" dt="2023-03-07T17:01:35.203" v="216" actId="20577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0:02.778" v="172" actId="20577"/>
          <ac:spMkLst>
            <pc:docMk/>
            <pc:sldMk cId="1576638844" sldId="306"/>
            <ac:spMk id="10" creationId="{88E662A2-FC4A-43A1-A9B6-8620FF992050}"/>
          </ac:spMkLst>
        </pc:spChg>
      </pc:sldChg>
      <pc:sldChg chg="new del">
        <pc:chgData name="Amélie PERON" userId="6fffe13c-f7d0-4af6-905f-0a9f11af758f" providerId="ADAL" clId="{599BBA41-0645-4F73-BBCA-526609DF8F48}" dt="2023-03-07T16:56:16.221" v="134" actId="2696"/>
        <pc:sldMkLst>
          <pc:docMk/>
          <pc:sldMk cId="3822354520" sldId="306"/>
        </pc:sldMkLst>
      </pc:sldChg>
      <pc:sldChg chg="modSp add mod">
        <pc:chgData name="Amélie PERON" userId="6fffe13c-f7d0-4af6-905f-0a9f11af758f" providerId="ADAL" clId="{599BBA41-0645-4F73-BBCA-526609DF8F48}" dt="2023-03-07T17:03:42.675" v="371" actId="20577"/>
        <pc:sldMkLst>
          <pc:docMk/>
          <pc:sldMk cId="1446956399" sldId="307"/>
        </pc:sldMkLst>
        <pc:spChg chg="mod">
          <ac:chgData name="Amélie PERON" userId="6fffe13c-f7d0-4af6-905f-0a9f11af758f" providerId="ADAL" clId="{599BBA41-0645-4F73-BBCA-526609DF8F48}" dt="2023-03-07T17:03:42.675" v="371" actId="20577"/>
          <ac:spMkLst>
            <pc:docMk/>
            <pc:sldMk cId="1446956399" sldId="307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3:19.624" v="303"/>
          <ac:spMkLst>
            <pc:docMk/>
            <pc:sldMk cId="1446956399" sldId="307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2:25.927" v="292" actId="20577"/>
        <pc:sldMkLst>
          <pc:docMk/>
          <pc:sldMk cId="3772258910" sldId="308"/>
        </pc:sldMkLst>
        <pc:spChg chg="mod">
          <ac:chgData name="Amélie PERON" userId="6fffe13c-f7d0-4af6-905f-0a9f11af758f" providerId="ADAL" clId="{599BBA41-0645-4F73-BBCA-526609DF8F48}" dt="2023-03-07T17:02:25.927" v="292" actId="20577"/>
          <ac:spMkLst>
            <pc:docMk/>
            <pc:sldMk cId="3772258910" sldId="308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1:58.135" v="242" actId="20577"/>
          <ac:spMkLst>
            <pc:docMk/>
            <pc:sldMk cId="3772258910" sldId="308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6:01.348" v="580" actId="20577"/>
        <pc:sldMkLst>
          <pc:docMk/>
          <pc:sldMk cId="2670007625" sldId="309"/>
        </pc:sldMkLst>
        <pc:spChg chg="mod">
          <ac:chgData name="Amélie PERON" userId="6fffe13c-f7d0-4af6-905f-0a9f11af758f" providerId="ADAL" clId="{599BBA41-0645-4F73-BBCA-526609DF8F48}" dt="2023-03-07T17:06:01.348" v="580" actId="20577"/>
          <ac:spMkLst>
            <pc:docMk/>
            <pc:sldMk cId="2670007625" sldId="309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5:38.676" v="533" actId="20577"/>
          <ac:spMkLst>
            <pc:docMk/>
            <pc:sldMk cId="2670007625" sldId="309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4:17.947" v="438" actId="20577"/>
        <pc:sldMkLst>
          <pc:docMk/>
          <pc:sldMk cId="602434016" sldId="310"/>
        </pc:sldMkLst>
        <pc:spChg chg="mod">
          <ac:chgData name="Amélie PERON" userId="6fffe13c-f7d0-4af6-905f-0a9f11af758f" providerId="ADAL" clId="{599BBA41-0645-4F73-BBCA-526609DF8F48}" dt="2023-03-07T17:04:17.947" v="438" actId="20577"/>
          <ac:spMkLst>
            <pc:docMk/>
            <pc:sldMk cId="602434016" sldId="310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4:00.378" v="394" actId="20577"/>
          <ac:spMkLst>
            <pc:docMk/>
            <pc:sldMk cId="602434016" sldId="310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5:02.607" v="513" actId="20577"/>
        <pc:sldMkLst>
          <pc:docMk/>
          <pc:sldMk cId="160237983" sldId="311"/>
        </pc:sldMkLst>
        <pc:spChg chg="mod">
          <ac:chgData name="Amélie PERON" userId="6fffe13c-f7d0-4af6-905f-0a9f11af758f" providerId="ADAL" clId="{599BBA41-0645-4F73-BBCA-526609DF8F48}" dt="2023-03-07T17:05:02.607" v="513" actId="20577"/>
          <ac:spMkLst>
            <pc:docMk/>
            <pc:sldMk cId="160237983" sldId="311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4:41.104" v="473" actId="20577"/>
          <ac:spMkLst>
            <pc:docMk/>
            <pc:sldMk cId="160237983" sldId="311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11:03.825" v="856" actId="20577"/>
        <pc:sldMkLst>
          <pc:docMk/>
          <pc:sldMk cId="2821814148" sldId="312"/>
        </pc:sldMkLst>
        <pc:spChg chg="mod">
          <ac:chgData name="Amélie PERON" userId="6fffe13c-f7d0-4af6-905f-0a9f11af758f" providerId="ADAL" clId="{599BBA41-0645-4F73-BBCA-526609DF8F48}" dt="2023-03-07T17:11:03.825" v="856" actId="20577"/>
          <ac:spMkLst>
            <pc:docMk/>
            <pc:sldMk cId="2821814148" sldId="312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10:48.488" v="837" actId="20577"/>
          <ac:spMkLst>
            <pc:docMk/>
            <pc:sldMk cId="2821814148" sldId="312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9:00.469" v="798" actId="20577"/>
        <pc:sldMkLst>
          <pc:docMk/>
          <pc:sldMk cId="1355205478" sldId="313"/>
        </pc:sldMkLst>
        <pc:spChg chg="mod">
          <ac:chgData name="Amélie PERON" userId="6fffe13c-f7d0-4af6-905f-0a9f11af758f" providerId="ADAL" clId="{599BBA41-0645-4F73-BBCA-526609DF8F48}" dt="2023-03-07T17:09:00.469" v="798" actId="20577"/>
          <ac:spMkLst>
            <pc:docMk/>
            <pc:sldMk cId="1355205478" sldId="313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8:35.864" v="750" actId="20577"/>
          <ac:spMkLst>
            <pc:docMk/>
            <pc:sldMk cId="1355205478" sldId="313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8:13.178" v="708" actId="20577"/>
        <pc:sldMkLst>
          <pc:docMk/>
          <pc:sldMk cId="2190799947" sldId="314"/>
        </pc:sldMkLst>
        <pc:spChg chg="mod">
          <ac:chgData name="Amélie PERON" userId="6fffe13c-f7d0-4af6-905f-0a9f11af758f" providerId="ADAL" clId="{599BBA41-0645-4F73-BBCA-526609DF8F48}" dt="2023-03-07T17:08:13.178" v="708" actId="20577"/>
          <ac:spMkLst>
            <pc:docMk/>
            <pc:sldMk cId="2190799947" sldId="314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7:51.080" v="674" actId="20577"/>
          <ac:spMkLst>
            <pc:docMk/>
            <pc:sldMk cId="2190799947" sldId="314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07:37.101" v="659" actId="20577"/>
        <pc:sldMkLst>
          <pc:docMk/>
          <pc:sldMk cId="2315693862" sldId="315"/>
        </pc:sldMkLst>
        <pc:spChg chg="mod">
          <ac:chgData name="Amélie PERON" userId="6fffe13c-f7d0-4af6-905f-0a9f11af758f" providerId="ADAL" clId="{599BBA41-0645-4F73-BBCA-526609DF8F48}" dt="2023-03-07T17:07:37.101" v="659" actId="20577"/>
          <ac:spMkLst>
            <pc:docMk/>
            <pc:sldMk cId="2315693862" sldId="315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07:15.041" v="615" actId="20577"/>
          <ac:spMkLst>
            <pc:docMk/>
            <pc:sldMk cId="2315693862" sldId="315"/>
            <ac:spMk id="10" creationId="{88E662A2-FC4A-43A1-A9B6-8620FF992050}"/>
          </ac:spMkLst>
        </pc:spChg>
      </pc:sldChg>
      <pc:sldChg chg="add">
        <pc:chgData name="Amélie PERON" userId="6fffe13c-f7d0-4af6-905f-0a9f11af758f" providerId="ADAL" clId="{599BBA41-0645-4F73-BBCA-526609DF8F48}" dt="2023-03-07T17:09:19.196" v="799" actId="2890"/>
        <pc:sldMkLst>
          <pc:docMk/>
          <pc:sldMk cId="3882010365" sldId="316"/>
        </pc:sldMkLst>
      </pc:sldChg>
      <pc:sldChg chg="add">
        <pc:chgData name="Amélie PERON" userId="6fffe13c-f7d0-4af6-905f-0a9f11af758f" providerId="ADAL" clId="{599BBA41-0645-4F73-BBCA-526609DF8F48}" dt="2023-03-07T17:09:20.914" v="800" actId="2890"/>
        <pc:sldMkLst>
          <pc:docMk/>
          <pc:sldMk cId="2549414804" sldId="317"/>
        </pc:sldMkLst>
      </pc:sldChg>
      <pc:sldChg chg="modSp add mod">
        <pc:chgData name="Amélie PERON" userId="6fffe13c-f7d0-4af6-905f-0a9f11af758f" providerId="ADAL" clId="{599BBA41-0645-4F73-BBCA-526609DF8F48}" dt="2023-03-07T17:13:24.179" v="1051" actId="20577"/>
        <pc:sldMkLst>
          <pc:docMk/>
          <pc:sldMk cId="386494405" sldId="318"/>
        </pc:sldMkLst>
        <pc:spChg chg="mod">
          <ac:chgData name="Amélie PERON" userId="6fffe13c-f7d0-4af6-905f-0a9f11af758f" providerId="ADAL" clId="{599BBA41-0645-4F73-BBCA-526609DF8F48}" dt="2023-03-07T17:13:24.179" v="1051" actId="20577"/>
          <ac:spMkLst>
            <pc:docMk/>
            <pc:sldMk cId="386494405" sldId="318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12:37.685" v="1006" actId="20577"/>
          <ac:spMkLst>
            <pc:docMk/>
            <pc:sldMk cId="386494405" sldId="318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12:49.448" v="1015" actId="20577"/>
        <pc:sldMkLst>
          <pc:docMk/>
          <pc:sldMk cId="2160237843" sldId="319"/>
        </pc:sldMkLst>
        <pc:spChg chg="mod">
          <ac:chgData name="Amélie PERON" userId="6fffe13c-f7d0-4af6-905f-0a9f11af758f" providerId="ADAL" clId="{599BBA41-0645-4F73-BBCA-526609DF8F48}" dt="2023-03-07T17:12:31.089" v="1001" actId="20577"/>
          <ac:spMkLst>
            <pc:docMk/>
            <pc:sldMk cId="2160237843" sldId="319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12:49.448" v="1015" actId="20577"/>
          <ac:spMkLst>
            <pc:docMk/>
            <pc:sldMk cId="2160237843" sldId="319"/>
            <ac:spMk id="10" creationId="{88E662A2-FC4A-43A1-A9B6-8620FF992050}"/>
          </ac:spMkLst>
        </pc:spChg>
      </pc:sldChg>
      <pc:sldChg chg="modSp add mod">
        <pc:chgData name="Amélie PERON" userId="6fffe13c-f7d0-4af6-905f-0a9f11af758f" providerId="ADAL" clId="{599BBA41-0645-4F73-BBCA-526609DF8F48}" dt="2023-03-07T17:11:58.813" v="957" actId="20577"/>
        <pc:sldMkLst>
          <pc:docMk/>
          <pc:sldMk cId="331468439" sldId="320"/>
        </pc:sldMkLst>
        <pc:spChg chg="mod">
          <ac:chgData name="Amélie PERON" userId="6fffe13c-f7d0-4af6-905f-0a9f11af758f" providerId="ADAL" clId="{599BBA41-0645-4F73-BBCA-526609DF8F48}" dt="2023-03-07T17:11:58.813" v="957" actId="20577"/>
          <ac:spMkLst>
            <pc:docMk/>
            <pc:sldMk cId="331468439" sldId="320"/>
            <ac:spMk id="5" creationId="{B7A089E4-F284-4111-A97B-EAEDADD95E1A}"/>
          </ac:spMkLst>
        </pc:spChg>
        <pc:spChg chg="mod">
          <ac:chgData name="Amélie PERON" userId="6fffe13c-f7d0-4af6-905f-0a9f11af758f" providerId="ADAL" clId="{599BBA41-0645-4F73-BBCA-526609DF8F48}" dt="2023-03-07T17:11:28.890" v="893" actId="20577"/>
          <ac:spMkLst>
            <pc:docMk/>
            <pc:sldMk cId="331468439" sldId="320"/>
            <ac:spMk id="10" creationId="{88E662A2-FC4A-43A1-A9B6-8620FF992050}"/>
          </ac:spMkLst>
        </pc:spChg>
      </pc:sldChg>
    </pc:docChg>
  </pc:docChgLst>
  <pc:docChgLst>
    <pc:chgData name="Zéphyr FENOCCHIO" userId="754c3828-7e71-48a6-a7fd-cdc49af3d1d2" providerId="ADAL" clId="{25F61A66-06C1-49D6-A4C9-DA83670B8227}"/>
    <pc:docChg chg="undo custSel delSld modSld sldOrd">
      <pc:chgData name="Zéphyr FENOCCHIO" userId="754c3828-7e71-48a6-a7fd-cdc49af3d1d2" providerId="ADAL" clId="{25F61A66-06C1-49D6-A4C9-DA83670B8227}" dt="2023-04-27T09:53:26.333" v="1285" actId="20577"/>
      <pc:docMkLst>
        <pc:docMk/>
      </pc:docMkLst>
      <pc:sldChg chg="addSp delSp modSp mod">
        <pc:chgData name="Zéphyr FENOCCHIO" userId="754c3828-7e71-48a6-a7fd-cdc49af3d1d2" providerId="ADAL" clId="{25F61A66-06C1-49D6-A4C9-DA83670B8227}" dt="2023-04-27T09:10:57.987" v="58" actId="1076"/>
        <pc:sldMkLst>
          <pc:docMk/>
          <pc:sldMk cId="619131095" sldId="256"/>
        </pc:sldMkLst>
        <pc:spChg chg="mod">
          <ac:chgData name="Zéphyr FENOCCHIO" userId="754c3828-7e71-48a6-a7fd-cdc49af3d1d2" providerId="ADAL" clId="{25F61A66-06C1-49D6-A4C9-DA83670B8227}" dt="2023-04-27T09:10:28.446" v="51" actId="20577"/>
          <ac:spMkLst>
            <pc:docMk/>
            <pc:sldMk cId="619131095" sldId="256"/>
            <ac:spMk id="2" creationId="{637D9EA0-D6B8-8939-0BE2-7179F1B67ED9}"/>
          </ac:spMkLst>
        </pc:spChg>
        <pc:picChg chg="add mod">
          <ac:chgData name="Zéphyr FENOCCHIO" userId="754c3828-7e71-48a6-a7fd-cdc49af3d1d2" providerId="ADAL" clId="{25F61A66-06C1-49D6-A4C9-DA83670B8227}" dt="2023-04-27T09:10:55.039" v="57" actId="1076"/>
          <ac:picMkLst>
            <pc:docMk/>
            <pc:sldMk cId="619131095" sldId="256"/>
            <ac:picMk id="5" creationId="{688C9F0D-CEF3-0160-510E-CEE6FBB88E3A}"/>
          </ac:picMkLst>
        </pc:picChg>
        <pc:picChg chg="del">
          <ac:chgData name="Zéphyr FENOCCHIO" userId="754c3828-7e71-48a6-a7fd-cdc49af3d1d2" providerId="ADAL" clId="{25F61A66-06C1-49D6-A4C9-DA83670B8227}" dt="2023-04-27T09:10:35.741" v="52" actId="478"/>
          <ac:picMkLst>
            <pc:docMk/>
            <pc:sldMk cId="619131095" sldId="256"/>
            <ac:picMk id="7" creationId="{1E4B2C50-FB1E-61BC-F118-E14E78A3C64C}"/>
          </ac:picMkLst>
        </pc:picChg>
        <pc:picChg chg="add mod">
          <ac:chgData name="Zéphyr FENOCCHIO" userId="754c3828-7e71-48a6-a7fd-cdc49af3d1d2" providerId="ADAL" clId="{25F61A66-06C1-49D6-A4C9-DA83670B8227}" dt="2023-04-27T09:10:57.987" v="58" actId="1076"/>
          <ac:picMkLst>
            <pc:docMk/>
            <pc:sldMk cId="619131095" sldId="256"/>
            <ac:picMk id="10" creationId="{9A5D6967-1A00-5A2D-F05A-C79F4CD5F9FF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51:18.292" v="1185"/>
        <pc:sldMkLst>
          <pc:docMk/>
          <pc:sldMk cId="1924238064" sldId="271"/>
        </pc:sldMkLst>
        <pc:picChg chg="del">
          <ac:chgData name="Zéphyr FENOCCHIO" userId="754c3828-7e71-48a6-a7fd-cdc49af3d1d2" providerId="ADAL" clId="{25F61A66-06C1-49D6-A4C9-DA83670B8227}" dt="2023-04-27T09:49:00.663" v="1170" actId="478"/>
          <ac:picMkLst>
            <pc:docMk/>
            <pc:sldMk cId="1924238064" sldId="271"/>
            <ac:picMk id="4" creationId="{CAFA2CF9-57F9-5C74-BD88-32AE6D03C1B4}"/>
          </ac:picMkLst>
        </pc:picChg>
        <pc:picChg chg="add mod">
          <ac:chgData name="Zéphyr FENOCCHIO" userId="754c3828-7e71-48a6-a7fd-cdc49af3d1d2" providerId="ADAL" clId="{25F61A66-06C1-49D6-A4C9-DA83670B8227}" dt="2023-04-27T09:51:04.570" v="1181"/>
          <ac:picMkLst>
            <pc:docMk/>
            <pc:sldMk cId="1924238064" sldId="271"/>
            <ac:picMk id="8" creationId="{604BA859-5285-8F4B-D320-56DDC3BD018D}"/>
          </ac:picMkLst>
        </pc:picChg>
        <pc:picChg chg="add mod">
          <ac:chgData name="Zéphyr FENOCCHIO" userId="754c3828-7e71-48a6-a7fd-cdc49af3d1d2" providerId="ADAL" clId="{25F61A66-06C1-49D6-A4C9-DA83670B8227}" dt="2023-04-27T09:51:18.292" v="1185"/>
          <ac:picMkLst>
            <pc:docMk/>
            <pc:sldMk cId="1924238064" sldId="271"/>
            <ac:picMk id="9" creationId="{92E4D60A-616A-9B18-E54E-57FBBFF34F6A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51:20.352" v="1186"/>
        <pc:sldMkLst>
          <pc:docMk/>
          <pc:sldMk cId="2644690989" sldId="272"/>
        </pc:sldMkLst>
        <pc:picChg chg="del">
          <ac:chgData name="Zéphyr FENOCCHIO" userId="754c3828-7e71-48a6-a7fd-cdc49af3d1d2" providerId="ADAL" clId="{25F61A66-06C1-49D6-A4C9-DA83670B8227}" dt="2023-04-27T09:49:02.729" v="1171" actId="478"/>
          <ac:picMkLst>
            <pc:docMk/>
            <pc:sldMk cId="2644690989" sldId="272"/>
            <ac:picMk id="3" creationId="{AC730C51-C948-C690-BA43-7F0E527712F4}"/>
          </ac:picMkLst>
        </pc:picChg>
        <pc:picChg chg="add mod">
          <ac:chgData name="Zéphyr FENOCCHIO" userId="754c3828-7e71-48a6-a7fd-cdc49af3d1d2" providerId="ADAL" clId="{25F61A66-06C1-49D6-A4C9-DA83670B8227}" dt="2023-04-27T09:51:06.340" v="1182"/>
          <ac:picMkLst>
            <pc:docMk/>
            <pc:sldMk cId="2644690989" sldId="272"/>
            <ac:picMk id="5" creationId="{968E86D4-C5A4-36E1-182C-B5014A6301DA}"/>
          </ac:picMkLst>
        </pc:picChg>
        <pc:picChg chg="add mod">
          <ac:chgData name="Zéphyr FENOCCHIO" userId="754c3828-7e71-48a6-a7fd-cdc49af3d1d2" providerId="ADAL" clId="{25F61A66-06C1-49D6-A4C9-DA83670B8227}" dt="2023-04-27T09:51:20.352" v="1186"/>
          <ac:picMkLst>
            <pc:docMk/>
            <pc:sldMk cId="2644690989" sldId="272"/>
            <ac:picMk id="7" creationId="{2833E61B-815D-577F-E496-092AD0E5BE57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31:18.293" v="336"/>
        <pc:sldMkLst>
          <pc:docMk/>
          <pc:sldMk cId="537884066" sldId="273"/>
        </pc:sldMkLst>
        <pc:spChg chg="add mod">
          <ac:chgData name="Zéphyr FENOCCHIO" userId="754c3828-7e71-48a6-a7fd-cdc49af3d1d2" providerId="ADAL" clId="{25F61A66-06C1-49D6-A4C9-DA83670B8227}" dt="2023-04-27T09:31:18.293" v="336"/>
          <ac:spMkLst>
            <pc:docMk/>
            <pc:sldMk cId="537884066" sldId="273"/>
            <ac:spMk id="3" creationId="{C5633F7D-10B8-E12E-89CF-59BC0C54003B}"/>
          </ac:spMkLst>
        </pc:spChg>
        <pc:spChg chg="del">
          <ac:chgData name="Zéphyr FENOCCHIO" userId="754c3828-7e71-48a6-a7fd-cdc49af3d1d2" providerId="ADAL" clId="{25F61A66-06C1-49D6-A4C9-DA83670B8227}" dt="2023-04-27T09:31:06.840" v="333" actId="478"/>
          <ac:spMkLst>
            <pc:docMk/>
            <pc:sldMk cId="537884066" sldId="273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31:02.789" v="332" actId="20577"/>
          <ac:spMkLst>
            <pc:docMk/>
            <pc:sldMk cId="537884066" sldId="273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25F61A66-06C1-49D6-A4C9-DA83670B8227}" dt="2023-04-27T09:31:12.416" v="335"/>
          <ac:picMkLst>
            <pc:docMk/>
            <pc:sldMk cId="537884066" sldId="273"/>
            <ac:picMk id="2" creationId="{8EF140F6-71C0-8D47-EF9D-62D33CF861F4}"/>
          </ac:picMkLst>
        </pc:picChg>
        <pc:picChg chg="del">
          <ac:chgData name="Zéphyr FENOCCHIO" userId="754c3828-7e71-48a6-a7fd-cdc49af3d1d2" providerId="ADAL" clId="{25F61A66-06C1-49D6-A4C9-DA83670B8227}" dt="2023-04-27T09:31:08.314" v="334" actId="478"/>
          <ac:picMkLst>
            <pc:docMk/>
            <pc:sldMk cId="537884066" sldId="273"/>
            <ac:picMk id="2050" creationId="{BE6B3CB2-0D87-9374-5283-1CB04CBD76DB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11:39.828" v="108" actId="13926"/>
        <pc:sldMkLst>
          <pc:docMk/>
          <pc:sldMk cId="3552418276" sldId="274"/>
        </pc:sldMkLst>
        <pc:spChg chg="mod">
          <ac:chgData name="Zéphyr FENOCCHIO" userId="754c3828-7e71-48a6-a7fd-cdc49af3d1d2" providerId="ADAL" clId="{25F61A66-06C1-49D6-A4C9-DA83670B8227}" dt="2023-04-27T09:11:37.173" v="107" actId="13926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Zéphyr FENOCCHIO" userId="754c3828-7e71-48a6-a7fd-cdc49af3d1d2" providerId="ADAL" clId="{25F61A66-06C1-49D6-A4C9-DA83670B8227}" dt="2023-04-27T09:11:39.828" v="108" actId="13926"/>
          <ac:spMkLst>
            <pc:docMk/>
            <pc:sldMk cId="3552418276" sldId="274"/>
            <ac:spMk id="3" creationId="{2BA56ECA-FC14-4D78-9A3C-85DD42ACF1AA}"/>
          </ac:spMkLst>
        </pc:spChg>
        <pc:picChg chg="del">
          <ac:chgData name="Zéphyr FENOCCHIO" userId="754c3828-7e71-48a6-a7fd-cdc49af3d1d2" providerId="ADAL" clId="{25F61A66-06C1-49D6-A4C9-DA83670B8227}" dt="2023-04-27T09:11:04.411" v="59" actId="478"/>
          <ac:picMkLst>
            <pc:docMk/>
            <pc:sldMk cId="3552418276" sldId="274"/>
            <ac:picMk id="5" creationId="{6477E594-BDC5-D99D-FC0C-866017FB7EA6}"/>
          </ac:picMkLst>
        </pc:picChg>
        <pc:picChg chg="add mod">
          <ac:chgData name="Zéphyr FENOCCHIO" userId="754c3828-7e71-48a6-a7fd-cdc49af3d1d2" providerId="ADAL" clId="{25F61A66-06C1-49D6-A4C9-DA83670B8227}" dt="2023-04-27T09:11:04.872" v="60"/>
          <ac:picMkLst>
            <pc:docMk/>
            <pc:sldMk cId="3552418276" sldId="274"/>
            <ac:picMk id="6" creationId="{15766520-7E57-1122-31DE-3ED13E401A48}"/>
          </ac:picMkLst>
        </pc:picChg>
        <pc:picChg chg="add mod">
          <ac:chgData name="Zéphyr FENOCCHIO" userId="754c3828-7e71-48a6-a7fd-cdc49af3d1d2" providerId="ADAL" clId="{25F61A66-06C1-49D6-A4C9-DA83670B8227}" dt="2023-04-27T09:11:09.723" v="61"/>
          <ac:picMkLst>
            <pc:docMk/>
            <pc:sldMk cId="3552418276" sldId="274"/>
            <ac:picMk id="7" creationId="{5878F2F6-E977-7E49-19BA-19EE4DC820C8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11:52.445" v="111"/>
        <pc:sldMkLst>
          <pc:docMk/>
          <pc:sldMk cId="534850495" sldId="275"/>
        </pc:sldMkLst>
        <pc:picChg chg="add mod">
          <ac:chgData name="Zéphyr FENOCCHIO" userId="754c3828-7e71-48a6-a7fd-cdc49af3d1d2" providerId="ADAL" clId="{25F61A66-06C1-49D6-A4C9-DA83670B8227}" dt="2023-04-27T09:11:47.322" v="110"/>
          <ac:picMkLst>
            <pc:docMk/>
            <pc:sldMk cId="534850495" sldId="275"/>
            <ac:picMk id="6" creationId="{18066D30-0CC6-54E0-3E71-C80BDE498AFA}"/>
          </ac:picMkLst>
        </pc:picChg>
        <pc:picChg chg="del">
          <ac:chgData name="Zéphyr FENOCCHIO" userId="754c3828-7e71-48a6-a7fd-cdc49af3d1d2" providerId="ADAL" clId="{25F61A66-06C1-49D6-A4C9-DA83670B8227}" dt="2023-04-27T09:11:46.846" v="109" actId="478"/>
          <ac:picMkLst>
            <pc:docMk/>
            <pc:sldMk cId="534850495" sldId="275"/>
            <ac:picMk id="8" creationId="{D3CB0D51-7B9C-4FF0-1344-C24D6B6037DC}"/>
          </ac:picMkLst>
        </pc:picChg>
        <pc:picChg chg="add mod">
          <ac:chgData name="Zéphyr FENOCCHIO" userId="754c3828-7e71-48a6-a7fd-cdc49af3d1d2" providerId="ADAL" clId="{25F61A66-06C1-49D6-A4C9-DA83670B8227}" dt="2023-04-27T09:11:52.445" v="111"/>
          <ac:picMkLst>
            <pc:docMk/>
            <pc:sldMk cId="534850495" sldId="275"/>
            <ac:picMk id="9" creationId="{5409F099-08DB-C930-CF90-60E1F67A595B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53:26.333" v="1285" actId="20577"/>
        <pc:sldMkLst>
          <pc:docMk/>
          <pc:sldMk cId="1566028941" sldId="304"/>
        </pc:sldMkLst>
        <pc:spChg chg="mod">
          <ac:chgData name="Zéphyr FENOCCHIO" userId="754c3828-7e71-48a6-a7fd-cdc49af3d1d2" providerId="ADAL" clId="{25F61A66-06C1-49D6-A4C9-DA83670B8227}" dt="2023-04-27T09:53:26.333" v="1285" actId="20577"/>
          <ac:spMkLst>
            <pc:docMk/>
            <pc:sldMk cId="1566028941" sldId="304"/>
            <ac:spMk id="5" creationId="{94DEC015-53F4-11FE-29F9-C01E25B35D5A}"/>
          </ac:spMkLst>
        </pc:spChg>
        <pc:picChg chg="del">
          <ac:chgData name="Zéphyr FENOCCHIO" userId="754c3828-7e71-48a6-a7fd-cdc49af3d1d2" providerId="ADAL" clId="{25F61A66-06C1-49D6-A4C9-DA83670B8227}" dt="2023-04-27T09:49:04.601" v="1172" actId="478"/>
          <ac:picMkLst>
            <pc:docMk/>
            <pc:sldMk cId="1566028941" sldId="304"/>
            <ac:picMk id="2" creationId="{76FCA428-DE2E-DB2A-5F09-9A86A7ECF8C0}"/>
          </ac:picMkLst>
        </pc:picChg>
        <pc:picChg chg="add mod">
          <ac:chgData name="Zéphyr FENOCCHIO" userId="754c3828-7e71-48a6-a7fd-cdc49af3d1d2" providerId="ADAL" clId="{25F61A66-06C1-49D6-A4C9-DA83670B8227}" dt="2023-04-27T09:51:08.409" v="1183"/>
          <ac:picMkLst>
            <pc:docMk/>
            <pc:sldMk cId="1566028941" sldId="304"/>
            <ac:picMk id="3" creationId="{6F488102-E8D3-F768-191E-405B0FB9965B}"/>
          </ac:picMkLst>
        </pc:picChg>
        <pc:picChg chg="add mod">
          <ac:chgData name="Zéphyr FENOCCHIO" userId="754c3828-7e71-48a6-a7fd-cdc49af3d1d2" providerId="ADAL" clId="{25F61A66-06C1-49D6-A4C9-DA83670B8227}" dt="2023-04-27T09:51:30.785" v="1189" actId="1076"/>
          <ac:picMkLst>
            <pc:docMk/>
            <pc:sldMk cId="1566028941" sldId="304"/>
            <ac:picMk id="4" creationId="{F2CA848B-8D4D-6A59-62C0-BE86CE2C2FE5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51:24.548" v="1188"/>
        <pc:sldMkLst>
          <pc:docMk/>
          <pc:sldMk cId="1758040566" sldId="305"/>
        </pc:sldMkLst>
        <pc:picChg chg="del">
          <ac:chgData name="Zéphyr FENOCCHIO" userId="754c3828-7e71-48a6-a7fd-cdc49af3d1d2" providerId="ADAL" clId="{25F61A66-06C1-49D6-A4C9-DA83670B8227}" dt="2023-04-27T09:49:05.905" v="1173" actId="478"/>
          <ac:picMkLst>
            <pc:docMk/>
            <pc:sldMk cId="1758040566" sldId="305"/>
            <ac:picMk id="3" creationId="{27B94FB6-22D8-F247-60BE-95F93857DF0C}"/>
          </ac:picMkLst>
        </pc:picChg>
        <pc:picChg chg="add mod">
          <ac:chgData name="Zéphyr FENOCCHIO" userId="754c3828-7e71-48a6-a7fd-cdc49af3d1d2" providerId="ADAL" clId="{25F61A66-06C1-49D6-A4C9-DA83670B8227}" dt="2023-04-27T09:51:11.093" v="1184"/>
          <ac:picMkLst>
            <pc:docMk/>
            <pc:sldMk cId="1758040566" sldId="305"/>
            <ac:picMk id="4" creationId="{B047F57F-B113-B031-5DFA-13396BB99E5F}"/>
          </ac:picMkLst>
        </pc:picChg>
        <pc:picChg chg="add mod">
          <ac:chgData name="Zéphyr FENOCCHIO" userId="754c3828-7e71-48a6-a7fd-cdc49af3d1d2" providerId="ADAL" clId="{25F61A66-06C1-49D6-A4C9-DA83670B8227}" dt="2023-04-27T09:51:24.548" v="1188"/>
          <ac:picMkLst>
            <pc:docMk/>
            <pc:sldMk cId="1758040566" sldId="305"/>
            <ac:picMk id="5" creationId="{B5D1C496-1B53-AC91-9AC7-A98A8BB92894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14:27.436" v="191" actId="1076"/>
        <pc:sldMkLst>
          <pc:docMk/>
          <pc:sldMk cId="1576638844" sldId="306"/>
        </pc:sldMkLst>
        <pc:spChg chg="mod">
          <ac:chgData name="Zéphyr FENOCCHIO" userId="754c3828-7e71-48a6-a7fd-cdc49af3d1d2" providerId="ADAL" clId="{25F61A66-06C1-49D6-A4C9-DA83670B8227}" dt="2023-04-27T09:12:45.397" v="185" actId="14100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12:21.891" v="141" actId="20577"/>
          <ac:spMkLst>
            <pc:docMk/>
            <pc:sldMk cId="1576638844" sldId="306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25F61A66-06C1-49D6-A4C9-DA83670B8227}" dt="2023-04-27T09:14:27.436" v="191" actId="1076"/>
          <ac:picMkLst>
            <pc:docMk/>
            <pc:sldMk cId="1576638844" sldId="306"/>
            <ac:picMk id="2" creationId="{CE8DD6C8-5420-9607-1717-F125FB942298}"/>
          </ac:picMkLst>
        </pc:picChg>
        <pc:picChg chg="del">
          <ac:chgData name="Zéphyr FENOCCHIO" userId="754c3828-7e71-48a6-a7fd-cdc49af3d1d2" providerId="ADAL" clId="{25F61A66-06C1-49D6-A4C9-DA83670B8227}" dt="2023-04-27T09:12:07.132" v="113" actId="478"/>
          <ac:picMkLst>
            <pc:docMk/>
            <pc:sldMk cId="1576638844" sldId="306"/>
            <ac:picMk id="1026" creationId="{36D25F5F-F97C-5B32-09F7-F0F336B7AE34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32:33.869" v="403" actId="1076"/>
        <pc:sldMkLst>
          <pc:docMk/>
          <pc:sldMk cId="1446956399" sldId="307"/>
        </pc:sldMkLst>
        <pc:spChg chg="mod">
          <ac:chgData name="Zéphyr FENOCCHIO" userId="754c3828-7e71-48a6-a7fd-cdc49af3d1d2" providerId="ADAL" clId="{25F61A66-06C1-49D6-A4C9-DA83670B8227}" dt="2023-04-27T09:31:58.956" v="397" actId="20577"/>
          <ac:spMkLst>
            <pc:docMk/>
            <pc:sldMk cId="1446956399" sldId="307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31:43.006" v="356" actId="20577"/>
          <ac:spMkLst>
            <pc:docMk/>
            <pc:sldMk cId="1446956399" sldId="307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25F61A66-06C1-49D6-A4C9-DA83670B8227}" dt="2023-04-27T09:32:33.869" v="403" actId="1076"/>
          <ac:picMkLst>
            <pc:docMk/>
            <pc:sldMk cId="1446956399" sldId="307"/>
            <ac:picMk id="2" creationId="{9290C4AB-E37A-881D-2DDB-33AE23E16E37}"/>
          </ac:picMkLst>
        </pc:picChg>
        <pc:picChg chg="del">
          <ac:chgData name="Zéphyr FENOCCHIO" userId="754c3828-7e71-48a6-a7fd-cdc49af3d1d2" providerId="ADAL" clId="{25F61A66-06C1-49D6-A4C9-DA83670B8227}" dt="2023-04-27T09:32:04.325" v="398" actId="478"/>
          <ac:picMkLst>
            <pc:docMk/>
            <pc:sldMk cId="1446956399" sldId="307"/>
            <ac:picMk id="3074" creationId="{6A46D1D5-43B9-6445-C487-E1AD1FC815F4}"/>
          </ac:picMkLst>
        </pc:picChg>
      </pc:sldChg>
      <pc:sldChg chg="addSp modSp mod">
        <pc:chgData name="Zéphyr FENOCCHIO" userId="754c3828-7e71-48a6-a7fd-cdc49af3d1d2" providerId="ADAL" clId="{25F61A66-06C1-49D6-A4C9-DA83670B8227}" dt="2023-04-27T09:29:08.705" v="279" actId="14100"/>
        <pc:sldMkLst>
          <pc:docMk/>
          <pc:sldMk cId="3772258910" sldId="308"/>
        </pc:sldMkLst>
        <pc:spChg chg="mod">
          <ac:chgData name="Zéphyr FENOCCHIO" userId="754c3828-7e71-48a6-a7fd-cdc49af3d1d2" providerId="ADAL" clId="{25F61A66-06C1-49D6-A4C9-DA83670B8227}" dt="2023-04-27T09:23:30.527" v="274" actId="20577"/>
          <ac:spMkLst>
            <pc:docMk/>
            <pc:sldMk cId="3772258910" sldId="308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17:47.597" v="220" actId="20577"/>
          <ac:spMkLst>
            <pc:docMk/>
            <pc:sldMk cId="3772258910" sldId="308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25F61A66-06C1-49D6-A4C9-DA83670B8227}" dt="2023-04-27T09:29:08.705" v="279" actId="14100"/>
          <ac:picMkLst>
            <pc:docMk/>
            <pc:sldMk cId="3772258910" sldId="308"/>
            <ac:picMk id="2050" creationId="{95532749-3F26-765C-C553-68C1990BAB2B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38:56.827" v="689" actId="1076"/>
        <pc:sldMkLst>
          <pc:docMk/>
          <pc:sldMk cId="2670007625" sldId="309"/>
        </pc:sldMkLst>
        <pc:spChg chg="mod">
          <ac:chgData name="Zéphyr FENOCCHIO" userId="754c3828-7e71-48a6-a7fd-cdc49af3d1d2" providerId="ADAL" clId="{25F61A66-06C1-49D6-A4C9-DA83670B8227}" dt="2023-04-27T09:38:19.940" v="684" actId="20577"/>
          <ac:spMkLst>
            <pc:docMk/>
            <pc:sldMk cId="2670007625" sldId="309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37:57.240" v="620" actId="20577"/>
          <ac:spMkLst>
            <pc:docMk/>
            <pc:sldMk cId="2670007625" sldId="309"/>
            <ac:spMk id="10" creationId="{88E662A2-FC4A-43A1-A9B6-8620FF992050}"/>
          </ac:spMkLst>
        </pc:spChg>
        <pc:picChg chg="del">
          <ac:chgData name="Zéphyr FENOCCHIO" userId="754c3828-7e71-48a6-a7fd-cdc49af3d1d2" providerId="ADAL" clId="{25F61A66-06C1-49D6-A4C9-DA83670B8227}" dt="2023-04-27T09:38:47.564" v="685" actId="478"/>
          <ac:picMkLst>
            <pc:docMk/>
            <pc:sldMk cId="2670007625" sldId="309"/>
            <ac:picMk id="5122" creationId="{EEF79E11-0A12-1919-6D0D-B09EB14BAFEA}"/>
          </ac:picMkLst>
        </pc:picChg>
        <pc:picChg chg="add mod">
          <ac:chgData name="Zéphyr FENOCCHIO" userId="754c3828-7e71-48a6-a7fd-cdc49af3d1d2" providerId="ADAL" clId="{25F61A66-06C1-49D6-A4C9-DA83670B8227}" dt="2023-04-27T09:38:56.827" v="689" actId="1076"/>
          <ac:picMkLst>
            <pc:docMk/>
            <pc:sldMk cId="2670007625" sldId="309"/>
            <ac:picMk id="7170" creationId="{3CBA0B3B-1293-44FA-55A8-B45B4AF6CB9D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33:55.440" v="472" actId="1076"/>
        <pc:sldMkLst>
          <pc:docMk/>
          <pc:sldMk cId="602434016" sldId="310"/>
        </pc:sldMkLst>
        <pc:spChg chg="mod">
          <ac:chgData name="Zéphyr FENOCCHIO" userId="754c3828-7e71-48a6-a7fd-cdc49af3d1d2" providerId="ADAL" clId="{25F61A66-06C1-49D6-A4C9-DA83670B8227}" dt="2023-04-27T09:33:17.907" v="465" actId="20577"/>
          <ac:spMkLst>
            <pc:docMk/>
            <pc:sldMk cId="602434016" sldId="310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32:54.189" v="433" actId="20577"/>
          <ac:spMkLst>
            <pc:docMk/>
            <pc:sldMk cId="602434016" sldId="310"/>
            <ac:spMk id="10" creationId="{88E662A2-FC4A-43A1-A9B6-8620FF992050}"/>
          </ac:spMkLst>
        </pc:spChg>
        <pc:picChg chg="mod">
          <ac:chgData name="Zéphyr FENOCCHIO" userId="754c3828-7e71-48a6-a7fd-cdc49af3d1d2" providerId="ADAL" clId="{25F61A66-06C1-49D6-A4C9-DA83670B8227}" dt="2023-04-27T09:33:50.846" v="471" actId="1035"/>
          <ac:picMkLst>
            <pc:docMk/>
            <pc:sldMk cId="602434016" sldId="310"/>
            <ac:picMk id="9" creationId="{2C39AA0A-CD46-4E55-9537-3B066BA6F4D0}"/>
          </ac:picMkLst>
        </pc:picChg>
        <pc:picChg chg="del">
          <ac:chgData name="Zéphyr FENOCCHIO" userId="754c3828-7e71-48a6-a7fd-cdc49af3d1d2" providerId="ADAL" clId="{25F61A66-06C1-49D6-A4C9-DA83670B8227}" dt="2023-04-27T09:33:23.614" v="466" actId="478"/>
          <ac:picMkLst>
            <pc:docMk/>
            <pc:sldMk cId="602434016" sldId="310"/>
            <ac:picMk id="4098" creationId="{4A1B3FCB-1F8C-FB65-7DF3-335A20AA86AD}"/>
          </ac:picMkLst>
        </pc:picChg>
        <pc:picChg chg="add mod">
          <ac:chgData name="Zéphyr FENOCCHIO" userId="754c3828-7e71-48a6-a7fd-cdc49af3d1d2" providerId="ADAL" clId="{25F61A66-06C1-49D6-A4C9-DA83670B8227}" dt="2023-04-27T09:33:55.440" v="472" actId="1076"/>
          <ac:picMkLst>
            <pc:docMk/>
            <pc:sldMk cId="602434016" sldId="310"/>
            <ac:picMk id="5122" creationId="{3FC99382-6020-0A4A-4E33-EAA984583F7B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36:09.405" v="573" actId="1076"/>
        <pc:sldMkLst>
          <pc:docMk/>
          <pc:sldMk cId="160237983" sldId="311"/>
        </pc:sldMkLst>
        <pc:spChg chg="mod">
          <ac:chgData name="Zéphyr FENOCCHIO" userId="754c3828-7e71-48a6-a7fd-cdc49af3d1d2" providerId="ADAL" clId="{25F61A66-06C1-49D6-A4C9-DA83670B8227}" dt="2023-04-27T09:35:55.540" v="565" actId="14100"/>
          <ac:spMkLst>
            <pc:docMk/>
            <pc:sldMk cId="160237983" sldId="311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34:49.468" v="506" actId="20577"/>
          <ac:spMkLst>
            <pc:docMk/>
            <pc:sldMk cId="160237983" sldId="311"/>
            <ac:spMk id="10" creationId="{88E662A2-FC4A-43A1-A9B6-8620FF992050}"/>
          </ac:spMkLst>
        </pc:spChg>
        <pc:picChg chg="del">
          <ac:chgData name="Zéphyr FENOCCHIO" userId="754c3828-7e71-48a6-a7fd-cdc49af3d1d2" providerId="ADAL" clId="{25F61A66-06C1-49D6-A4C9-DA83670B8227}" dt="2023-04-27T09:35:28.853" v="562" actId="478"/>
          <ac:picMkLst>
            <pc:docMk/>
            <pc:sldMk cId="160237983" sldId="311"/>
            <ac:picMk id="1026" creationId="{6560744A-F3DF-C380-4526-3CC7625E3EE2}"/>
          </ac:picMkLst>
        </pc:picChg>
        <pc:picChg chg="add del mod">
          <ac:chgData name="Zéphyr FENOCCHIO" userId="754c3828-7e71-48a6-a7fd-cdc49af3d1d2" providerId="ADAL" clId="{25F61A66-06C1-49D6-A4C9-DA83670B8227}" dt="2023-04-27T09:35:55.959" v="566"/>
          <ac:picMkLst>
            <pc:docMk/>
            <pc:sldMk cId="160237983" sldId="311"/>
            <ac:picMk id="6146" creationId="{0B50E6D0-0207-3D4C-AC81-DFA88FAF4BC4}"/>
          </ac:picMkLst>
        </pc:picChg>
        <pc:picChg chg="add mod">
          <ac:chgData name="Zéphyr FENOCCHIO" userId="754c3828-7e71-48a6-a7fd-cdc49af3d1d2" providerId="ADAL" clId="{25F61A66-06C1-49D6-A4C9-DA83670B8227}" dt="2023-04-27T09:36:09.405" v="573" actId="1076"/>
          <ac:picMkLst>
            <pc:docMk/>
            <pc:sldMk cId="160237983" sldId="311"/>
            <ac:picMk id="6148" creationId="{390B8CAC-F644-2893-1A0B-CDABBA4FF1C6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48:03.613" v="1088" actId="1076"/>
        <pc:sldMkLst>
          <pc:docMk/>
          <pc:sldMk cId="2821814148" sldId="312"/>
        </pc:sldMkLst>
        <pc:spChg chg="mod">
          <ac:chgData name="Zéphyr FENOCCHIO" userId="754c3828-7e71-48a6-a7fd-cdc49af3d1d2" providerId="ADAL" clId="{25F61A66-06C1-49D6-A4C9-DA83670B8227}" dt="2023-04-27T09:47:29.047" v="1082" actId="20577"/>
          <ac:spMkLst>
            <pc:docMk/>
            <pc:sldMk cId="2821814148" sldId="312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47:15.438" v="1050" actId="20577"/>
          <ac:spMkLst>
            <pc:docMk/>
            <pc:sldMk cId="2821814148" sldId="312"/>
            <ac:spMk id="10" creationId="{88E662A2-FC4A-43A1-A9B6-8620FF992050}"/>
          </ac:spMkLst>
        </pc:spChg>
        <pc:picChg chg="del">
          <ac:chgData name="Zéphyr FENOCCHIO" userId="754c3828-7e71-48a6-a7fd-cdc49af3d1d2" providerId="ADAL" clId="{25F61A66-06C1-49D6-A4C9-DA83670B8227}" dt="2023-04-27T09:47:51.723" v="1083" actId="478"/>
          <ac:picMkLst>
            <pc:docMk/>
            <pc:sldMk cId="2821814148" sldId="312"/>
            <ac:picMk id="8194" creationId="{4647EE09-0166-1379-E491-5AF2CE4AA917}"/>
          </ac:picMkLst>
        </pc:picChg>
        <pc:picChg chg="add mod">
          <ac:chgData name="Zéphyr FENOCCHIO" userId="754c3828-7e71-48a6-a7fd-cdc49af3d1d2" providerId="ADAL" clId="{25F61A66-06C1-49D6-A4C9-DA83670B8227}" dt="2023-04-27T09:48:03.613" v="1088" actId="1076"/>
          <ac:picMkLst>
            <pc:docMk/>
            <pc:sldMk cId="2821814148" sldId="312"/>
            <ac:picMk id="11266" creationId="{8385606C-2A2F-D333-E729-C11FD7FE1F80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46:48.050" v="1026" actId="1076"/>
        <pc:sldMkLst>
          <pc:docMk/>
          <pc:sldMk cId="1355205478" sldId="313"/>
        </pc:sldMkLst>
        <pc:spChg chg="mod">
          <ac:chgData name="Zéphyr FENOCCHIO" userId="754c3828-7e71-48a6-a7fd-cdc49af3d1d2" providerId="ADAL" clId="{25F61A66-06C1-49D6-A4C9-DA83670B8227}" dt="2023-04-27T09:46:16.796" v="1022" actId="20577"/>
          <ac:spMkLst>
            <pc:docMk/>
            <pc:sldMk cId="1355205478" sldId="313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45:51.255" v="964" actId="20577"/>
          <ac:spMkLst>
            <pc:docMk/>
            <pc:sldMk cId="1355205478" sldId="313"/>
            <ac:spMk id="10" creationId="{88E662A2-FC4A-43A1-A9B6-8620FF992050}"/>
          </ac:spMkLst>
        </pc:spChg>
        <pc:picChg chg="del">
          <ac:chgData name="Zéphyr FENOCCHIO" userId="754c3828-7e71-48a6-a7fd-cdc49af3d1d2" providerId="ADAL" clId="{25F61A66-06C1-49D6-A4C9-DA83670B8227}" dt="2023-04-27T09:46:42.918" v="1023" actId="478"/>
          <ac:picMkLst>
            <pc:docMk/>
            <pc:sldMk cId="1355205478" sldId="313"/>
            <ac:picMk id="2050" creationId="{91588119-C801-D919-B70C-1C9AB2EE89EA}"/>
          </ac:picMkLst>
        </pc:picChg>
        <pc:picChg chg="add mod">
          <ac:chgData name="Zéphyr FENOCCHIO" userId="754c3828-7e71-48a6-a7fd-cdc49af3d1d2" providerId="ADAL" clId="{25F61A66-06C1-49D6-A4C9-DA83670B8227}" dt="2023-04-27T09:46:48.050" v="1026" actId="1076"/>
          <ac:picMkLst>
            <pc:docMk/>
            <pc:sldMk cId="1355205478" sldId="313"/>
            <ac:picMk id="10242" creationId="{0AF9C7BB-DD34-8A03-70C3-EEE294F9757F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45:06.217" v="919" actId="1076"/>
        <pc:sldMkLst>
          <pc:docMk/>
          <pc:sldMk cId="2190799947" sldId="314"/>
        </pc:sldMkLst>
        <pc:spChg chg="mod">
          <ac:chgData name="Zéphyr FENOCCHIO" userId="754c3828-7e71-48a6-a7fd-cdc49af3d1d2" providerId="ADAL" clId="{25F61A66-06C1-49D6-A4C9-DA83670B8227}" dt="2023-04-27T09:44:03.540" v="913" actId="1076"/>
          <ac:spMkLst>
            <pc:docMk/>
            <pc:sldMk cId="2190799947" sldId="314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42:02.785" v="818" actId="20577"/>
          <ac:spMkLst>
            <pc:docMk/>
            <pc:sldMk cId="2190799947" sldId="314"/>
            <ac:spMk id="10" creationId="{88E662A2-FC4A-43A1-A9B6-8620FF992050}"/>
          </ac:spMkLst>
        </pc:spChg>
        <pc:picChg chg="del">
          <ac:chgData name="Zéphyr FENOCCHIO" userId="754c3828-7e71-48a6-a7fd-cdc49af3d1d2" providerId="ADAL" clId="{25F61A66-06C1-49D6-A4C9-DA83670B8227}" dt="2023-04-27T09:44:58.832" v="914" actId="478"/>
          <ac:picMkLst>
            <pc:docMk/>
            <pc:sldMk cId="2190799947" sldId="314"/>
            <ac:picMk id="7170" creationId="{B9351996-8965-D741-F194-B0394FBF0566}"/>
          </ac:picMkLst>
        </pc:picChg>
        <pc:picChg chg="add mod">
          <ac:chgData name="Zéphyr FENOCCHIO" userId="754c3828-7e71-48a6-a7fd-cdc49af3d1d2" providerId="ADAL" clId="{25F61A66-06C1-49D6-A4C9-DA83670B8227}" dt="2023-04-27T09:45:06.217" v="919" actId="1076"/>
          <ac:picMkLst>
            <pc:docMk/>
            <pc:sldMk cId="2190799947" sldId="314"/>
            <ac:picMk id="9218" creationId="{82CE88D7-DF00-206C-E460-D94B732957AE}"/>
          </ac:picMkLst>
        </pc:picChg>
      </pc:sldChg>
      <pc:sldChg chg="addSp delSp modSp mod">
        <pc:chgData name="Zéphyr FENOCCHIO" userId="754c3828-7e71-48a6-a7fd-cdc49af3d1d2" providerId="ADAL" clId="{25F61A66-06C1-49D6-A4C9-DA83670B8227}" dt="2023-04-27T09:41:38.389" v="798" actId="1076"/>
        <pc:sldMkLst>
          <pc:docMk/>
          <pc:sldMk cId="2315693862" sldId="315"/>
        </pc:sldMkLst>
        <pc:spChg chg="mod">
          <ac:chgData name="Zéphyr FENOCCHIO" userId="754c3828-7e71-48a6-a7fd-cdc49af3d1d2" providerId="ADAL" clId="{25F61A66-06C1-49D6-A4C9-DA83670B8227}" dt="2023-04-27T09:40:50.590" v="794" actId="20577"/>
          <ac:spMkLst>
            <pc:docMk/>
            <pc:sldMk cId="2315693862" sldId="315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40:29.064" v="729" actId="20577"/>
          <ac:spMkLst>
            <pc:docMk/>
            <pc:sldMk cId="2315693862" sldId="315"/>
            <ac:spMk id="10" creationId="{88E662A2-FC4A-43A1-A9B6-8620FF992050}"/>
          </ac:spMkLst>
        </pc:spChg>
        <pc:picChg chg="del">
          <ac:chgData name="Zéphyr FENOCCHIO" userId="754c3828-7e71-48a6-a7fd-cdc49af3d1d2" providerId="ADAL" clId="{25F61A66-06C1-49D6-A4C9-DA83670B8227}" dt="2023-04-27T09:41:34.370" v="795" actId="478"/>
          <ac:picMkLst>
            <pc:docMk/>
            <pc:sldMk cId="2315693862" sldId="315"/>
            <ac:picMk id="6150" creationId="{8DEE8881-F438-EA00-13EC-78C7676C2436}"/>
          </ac:picMkLst>
        </pc:picChg>
        <pc:picChg chg="add mod">
          <ac:chgData name="Zéphyr FENOCCHIO" userId="754c3828-7e71-48a6-a7fd-cdc49af3d1d2" providerId="ADAL" clId="{25F61A66-06C1-49D6-A4C9-DA83670B8227}" dt="2023-04-27T09:41:38.389" v="798" actId="1076"/>
          <ac:picMkLst>
            <pc:docMk/>
            <pc:sldMk cId="2315693862" sldId="315"/>
            <ac:picMk id="8194" creationId="{1E4BE3F4-4BEC-6B0C-5CD7-3B2F98850BCE}"/>
          </ac:picMkLst>
        </pc:picChg>
      </pc:sldChg>
      <pc:sldChg chg="del">
        <pc:chgData name="Zéphyr FENOCCHIO" userId="754c3828-7e71-48a6-a7fd-cdc49af3d1d2" providerId="ADAL" clId="{25F61A66-06C1-49D6-A4C9-DA83670B8227}" dt="2023-04-27T09:48:57.574" v="1168" actId="47"/>
        <pc:sldMkLst>
          <pc:docMk/>
          <pc:sldMk cId="3882010365" sldId="316"/>
        </pc:sldMkLst>
      </pc:sldChg>
      <pc:sldChg chg="del">
        <pc:chgData name="Zéphyr FENOCCHIO" userId="754c3828-7e71-48a6-a7fd-cdc49af3d1d2" providerId="ADAL" clId="{25F61A66-06C1-49D6-A4C9-DA83670B8227}" dt="2023-04-27T09:48:56.567" v="1167" actId="47"/>
        <pc:sldMkLst>
          <pc:docMk/>
          <pc:sldMk cId="2549414804" sldId="317"/>
        </pc:sldMkLst>
      </pc:sldChg>
      <pc:sldChg chg="del">
        <pc:chgData name="Zéphyr FENOCCHIO" userId="754c3828-7e71-48a6-a7fd-cdc49af3d1d2" providerId="ADAL" clId="{25F61A66-06C1-49D6-A4C9-DA83670B8227}" dt="2023-04-27T09:48:55.823" v="1166" actId="47"/>
        <pc:sldMkLst>
          <pc:docMk/>
          <pc:sldMk cId="386494405" sldId="318"/>
        </pc:sldMkLst>
      </pc:sldChg>
      <pc:sldChg chg="del">
        <pc:chgData name="Zéphyr FENOCCHIO" userId="754c3828-7e71-48a6-a7fd-cdc49af3d1d2" providerId="ADAL" clId="{25F61A66-06C1-49D6-A4C9-DA83670B8227}" dt="2023-04-27T09:48:54.161" v="1165" actId="47"/>
        <pc:sldMkLst>
          <pc:docMk/>
          <pc:sldMk cId="2160237843" sldId="319"/>
        </pc:sldMkLst>
      </pc:sldChg>
      <pc:sldChg chg="addSp modSp mod">
        <pc:chgData name="Zéphyr FENOCCHIO" userId="754c3828-7e71-48a6-a7fd-cdc49af3d1d2" providerId="ADAL" clId="{25F61A66-06C1-49D6-A4C9-DA83670B8227}" dt="2023-04-27T09:50:53.528" v="1180" actId="1076"/>
        <pc:sldMkLst>
          <pc:docMk/>
          <pc:sldMk cId="331468439" sldId="320"/>
        </pc:sldMkLst>
        <pc:spChg chg="mod">
          <ac:chgData name="Zéphyr FENOCCHIO" userId="754c3828-7e71-48a6-a7fd-cdc49af3d1d2" providerId="ADAL" clId="{25F61A66-06C1-49D6-A4C9-DA83670B8227}" dt="2023-04-27T09:48:51.149" v="1164" actId="20577"/>
          <ac:spMkLst>
            <pc:docMk/>
            <pc:sldMk cId="331468439" sldId="320"/>
            <ac:spMk id="5" creationId="{B7A089E4-F284-4111-A97B-EAEDADD95E1A}"/>
          </ac:spMkLst>
        </pc:spChg>
        <pc:spChg chg="mod">
          <ac:chgData name="Zéphyr FENOCCHIO" userId="754c3828-7e71-48a6-a7fd-cdc49af3d1d2" providerId="ADAL" clId="{25F61A66-06C1-49D6-A4C9-DA83670B8227}" dt="2023-04-27T09:48:27.662" v="1114" actId="20577"/>
          <ac:spMkLst>
            <pc:docMk/>
            <pc:sldMk cId="331468439" sldId="320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25F61A66-06C1-49D6-A4C9-DA83670B8227}" dt="2023-04-27T09:50:53.528" v="1180" actId="1076"/>
          <ac:picMkLst>
            <pc:docMk/>
            <pc:sldMk cId="331468439" sldId="320"/>
            <ac:picMk id="12290" creationId="{BC746438-B751-F4E8-FC82-C09A54FCF6A6}"/>
          </ac:picMkLst>
        </pc:picChg>
      </pc:sldChg>
      <pc:sldChg chg="del">
        <pc:chgData name="Zéphyr FENOCCHIO" userId="754c3828-7e71-48a6-a7fd-cdc49af3d1d2" providerId="ADAL" clId="{25F61A66-06C1-49D6-A4C9-DA83670B8227}" dt="2023-04-27T09:48:58.407" v="1169" actId="47"/>
        <pc:sldMkLst>
          <pc:docMk/>
          <pc:sldMk cId="2111985478" sldId="321"/>
        </pc:sldMkLst>
      </pc:sldChg>
      <pc:sldChg chg="del">
        <pc:chgData name="Zéphyr FENOCCHIO" userId="754c3828-7e71-48a6-a7fd-cdc49af3d1d2" providerId="ADAL" clId="{25F61A66-06C1-49D6-A4C9-DA83670B8227}" dt="2023-04-27T09:12:00.562" v="112" actId="47"/>
        <pc:sldMkLst>
          <pc:docMk/>
          <pc:sldMk cId="2932416012" sldId="324"/>
        </pc:sldMkLst>
      </pc:sldChg>
      <pc:sldChg chg="addSp delSp modSp mod ord">
        <pc:chgData name="Zéphyr FENOCCHIO" userId="754c3828-7e71-48a6-a7fd-cdc49af3d1d2" providerId="ADAL" clId="{25F61A66-06C1-49D6-A4C9-DA83670B8227}" dt="2023-04-27T09:36:45.234" v="580"/>
        <pc:sldMkLst>
          <pc:docMk/>
          <pc:sldMk cId="3511156701" sldId="326"/>
        </pc:sldMkLst>
        <pc:picChg chg="del">
          <ac:chgData name="Zéphyr FENOCCHIO" userId="754c3828-7e71-48a6-a7fd-cdc49af3d1d2" providerId="ADAL" clId="{25F61A66-06C1-49D6-A4C9-DA83670B8227}" dt="2023-04-27T09:36:27.643" v="578" actId="478"/>
          <ac:picMkLst>
            <pc:docMk/>
            <pc:sldMk cId="3511156701" sldId="326"/>
            <ac:picMk id="4" creationId="{9B6C8296-0C4E-DF1C-C593-520396354EA0}"/>
          </ac:picMkLst>
        </pc:picChg>
        <pc:picChg chg="add mod">
          <ac:chgData name="Zéphyr FENOCCHIO" userId="754c3828-7e71-48a6-a7fd-cdc49af3d1d2" providerId="ADAL" clId="{25F61A66-06C1-49D6-A4C9-DA83670B8227}" dt="2023-04-27T09:36:35.686" v="579"/>
          <ac:picMkLst>
            <pc:docMk/>
            <pc:sldMk cId="3511156701" sldId="326"/>
            <ac:picMk id="8" creationId="{91D16FC4-9AAE-582A-9582-CDBE45A7874D}"/>
          </ac:picMkLst>
        </pc:picChg>
        <pc:picChg chg="add mod">
          <ac:chgData name="Zéphyr FENOCCHIO" userId="754c3828-7e71-48a6-a7fd-cdc49af3d1d2" providerId="ADAL" clId="{25F61A66-06C1-49D6-A4C9-DA83670B8227}" dt="2023-04-27T09:36:45.234" v="580"/>
          <ac:picMkLst>
            <pc:docMk/>
            <pc:sldMk cId="3511156701" sldId="326"/>
            <ac:picMk id="9" creationId="{826E0D6D-AAC7-D112-17C9-D2FE813CD273}"/>
          </ac:picMkLst>
        </pc:picChg>
      </pc:sldChg>
    </pc:docChg>
  </pc:docChgLst>
  <pc:docChgLst>
    <pc:chgData name="Magali FOURMAINTRAUX" userId="6251ecfd-06cf-48bd-95cc-f32130483f97" providerId="ADAL" clId="{403F29FC-840B-49EB-A428-191F294F2219}"/>
    <pc:docChg chg="custSel modSld">
      <pc:chgData name="Magali FOURMAINTRAUX" userId="6251ecfd-06cf-48bd-95cc-f32130483f97" providerId="ADAL" clId="{403F29FC-840B-49EB-A428-191F294F2219}" dt="2023-05-05T16:10:40.706" v="62" actId="1076"/>
      <pc:docMkLst>
        <pc:docMk/>
      </pc:docMkLst>
      <pc:sldChg chg="delSp modSp mod">
        <pc:chgData name="Magali FOURMAINTRAUX" userId="6251ecfd-06cf-48bd-95cc-f32130483f97" providerId="ADAL" clId="{403F29FC-840B-49EB-A428-191F294F2219}" dt="2023-05-05T16:07:37.380" v="15" actId="478"/>
        <pc:sldMkLst>
          <pc:docMk/>
          <pc:sldMk cId="619131095" sldId="256"/>
        </pc:sldMkLst>
        <pc:spChg chg="mod">
          <ac:chgData name="Magali FOURMAINTRAUX" userId="6251ecfd-06cf-48bd-95cc-f32130483f97" providerId="ADAL" clId="{403F29FC-840B-49EB-A428-191F294F2219}" dt="2023-05-05T16:07:09.858" v="6" actId="20577"/>
          <ac:spMkLst>
            <pc:docMk/>
            <pc:sldMk cId="619131095" sldId="256"/>
            <ac:spMk id="2" creationId="{637D9EA0-D6B8-8939-0BE2-7179F1B67ED9}"/>
          </ac:spMkLst>
        </pc:spChg>
        <pc:picChg chg="mod">
          <ac:chgData name="Magali FOURMAINTRAUX" userId="6251ecfd-06cf-48bd-95cc-f32130483f97" providerId="ADAL" clId="{403F29FC-840B-49EB-A428-191F294F2219}" dt="2023-05-05T16:07:31.927" v="13" actId="1076"/>
          <ac:picMkLst>
            <pc:docMk/>
            <pc:sldMk cId="619131095" sldId="256"/>
            <ac:picMk id="5" creationId="{688C9F0D-CEF3-0160-510E-CEE6FBB88E3A}"/>
          </ac:picMkLst>
        </pc:picChg>
        <pc:picChg chg="del mod">
          <ac:chgData name="Magali FOURMAINTRAUX" userId="6251ecfd-06cf-48bd-95cc-f32130483f97" providerId="ADAL" clId="{403F29FC-840B-49EB-A428-191F294F2219}" dt="2023-05-05T16:07:37.380" v="15" actId="478"/>
          <ac:picMkLst>
            <pc:docMk/>
            <pc:sldMk cId="619131095" sldId="256"/>
            <ac:picMk id="8" creationId="{C2FABC70-4AAB-0CE9-EC3F-9F8C016C010A}"/>
          </ac:picMkLst>
        </pc:picChg>
        <pc:picChg chg="mod">
          <ac:chgData name="Magali FOURMAINTRAUX" userId="6251ecfd-06cf-48bd-95cc-f32130483f97" providerId="ADAL" clId="{403F29FC-840B-49EB-A428-191F294F2219}" dt="2023-05-05T16:07:29.494" v="12" actId="1076"/>
          <ac:picMkLst>
            <pc:docMk/>
            <pc:sldMk cId="619131095" sldId="256"/>
            <ac:picMk id="10" creationId="{9A5D6967-1A00-5A2D-F05A-C79F4CD5F9FF}"/>
          </ac:picMkLst>
        </pc:picChg>
      </pc:sldChg>
      <pc:sldChg chg="modSp mod">
        <pc:chgData name="Magali FOURMAINTRAUX" userId="6251ecfd-06cf-48bd-95cc-f32130483f97" providerId="ADAL" clId="{403F29FC-840B-49EB-A428-191F294F2219}" dt="2023-05-05T16:07:54.809" v="31" actId="13926"/>
        <pc:sldMkLst>
          <pc:docMk/>
          <pc:sldMk cId="3552418276" sldId="274"/>
        </pc:sldMkLst>
        <pc:spChg chg="mod">
          <ac:chgData name="Magali FOURMAINTRAUX" userId="6251ecfd-06cf-48bd-95cc-f32130483f97" providerId="ADAL" clId="{403F29FC-840B-49EB-A428-191F294F2219}" dt="2023-05-05T16:07:51.369" v="30" actId="13926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Magali FOURMAINTRAUX" userId="6251ecfd-06cf-48bd-95cc-f32130483f97" providerId="ADAL" clId="{403F29FC-840B-49EB-A428-191F294F2219}" dt="2023-05-05T16:07:54.809" v="31" actId="13926"/>
          <ac:spMkLst>
            <pc:docMk/>
            <pc:sldMk cId="3552418276" sldId="274"/>
            <ac:spMk id="3" creationId="{2BA56ECA-FC14-4D78-9A3C-85DD42ACF1AA}"/>
          </ac:spMkLst>
        </pc:spChg>
      </pc:sldChg>
      <pc:sldChg chg="modSp mod">
        <pc:chgData name="Magali FOURMAINTRAUX" userId="6251ecfd-06cf-48bd-95cc-f32130483f97" providerId="ADAL" clId="{403F29FC-840B-49EB-A428-191F294F2219}" dt="2023-05-05T16:08:05.067" v="55" actId="20577"/>
        <pc:sldMkLst>
          <pc:docMk/>
          <pc:sldMk cId="534850495" sldId="275"/>
        </pc:sldMkLst>
        <pc:spChg chg="mod">
          <ac:chgData name="Magali FOURMAINTRAUX" userId="6251ecfd-06cf-48bd-95cc-f32130483f97" providerId="ADAL" clId="{403F29FC-840B-49EB-A428-191F294F2219}" dt="2023-05-05T16:08:05.067" v="55" actId="20577"/>
          <ac:spMkLst>
            <pc:docMk/>
            <pc:sldMk cId="534850495" sldId="275"/>
            <ac:spMk id="2" creationId="{894710AC-DD8C-430F-89E7-84EA6089B356}"/>
          </ac:spMkLst>
        </pc:spChg>
      </pc:sldChg>
      <pc:sldChg chg="modSp mod">
        <pc:chgData name="Magali FOURMAINTRAUX" userId="6251ecfd-06cf-48bd-95cc-f32130483f97" providerId="ADAL" clId="{403F29FC-840B-49EB-A428-191F294F2219}" dt="2023-05-05T16:10:40.706" v="62" actId="1076"/>
        <pc:sldMkLst>
          <pc:docMk/>
          <pc:sldMk cId="1576638844" sldId="306"/>
        </pc:sldMkLst>
        <pc:spChg chg="mod">
          <ac:chgData name="Magali FOURMAINTRAUX" userId="6251ecfd-06cf-48bd-95cc-f32130483f97" providerId="ADAL" clId="{403F29FC-840B-49EB-A428-191F294F2219}" dt="2023-05-05T16:10:33.518" v="61" actId="404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Magali FOURMAINTRAUX" userId="6251ecfd-06cf-48bd-95cc-f32130483f97" providerId="ADAL" clId="{403F29FC-840B-49EB-A428-191F294F2219}" dt="2023-05-05T16:10:40.706" v="62" actId="1076"/>
          <ac:spMkLst>
            <pc:docMk/>
            <pc:sldMk cId="1576638844" sldId="306"/>
            <ac:spMk id="10" creationId="{88E662A2-FC4A-43A1-A9B6-8620FF992050}"/>
          </ac:spMkLst>
        </pc:spChg>
        <pc:picChg chg="mod">
          <ac:chgData name="Magali FOURMAINTRAUX" userId="6251ecfd-06cf-48bd-95cc-f32130483f97" providerId="ADAL" clId="{403F29FC-840B-49EB-A428-191F294F2219}" dt="2023-05-05T16:10:15.941" v="56" actId="1076"/>
          <ac:picMkLst>
            <pc:docMk/>
            <pc:sldMk cId="1576638844" sldId="306"/>
            <ac:picMk id="2" creationId="{CE8DD6C8-5420-9607-1717-F125FB942298}"/>
          </ac:picMkLst>
        </pc:picChg>
      </pc:sldChg>
    </pc:docChg>
  </pc:docChgLst>
  <pc:docChgLst>
    <pc:chgData name="Mathilde TATTEGRAIN" userId="c878bfb1-b0ca-4364-8c54-c29db33ae091" providerId="ADAL" clId="{2406A0C2-8C44-48DC-B586-794E414F6C7C}"/>
    <pc:docChg chg="modSld">
      <pc:chgData name="Mathilde TATTEGRAIN" userId="c878bfb1-b0ca-4364-8c54-c29db33ae091" providerId="ADAL" clId="{2406A0C2-8C44-48DC-B586-794E414F6C7C}" dt="2023-03-22T09:27:15.298" v="10" actId="114"/>
      <pc:docMkLst>
        <pc:docMk/>
      </pc:docMkLst>
      <pc:sldChg chg="modSp mod">
        <pc:chgData name="Mathilde TATTEGRAIN" userId="c878bfb1-b0ca-4364-8c54-c29db33ae091" providerId="ADAL" clId="{2406A0C2-8C44-48DC-B586-794E414F6C7C}" dt="2023-03-22T09:27:15.298" v="10" actId="114"/>
        <pc:sldMkLst>
          <pc:docMk/>
          <pc:sldMk cId="1566028941" sldId="304"/>
        </pc:sldMkLst>
        <pc:spChg chg="mod">
          <ac:chgData name="Mathilde TATTEGRAIN" userId="c878bfb1-b0ca-4364-8c54-c29db33ae091" providerId="ADAL" clId="{2406A0C2-8C44-48DC-B586-794E414F6C7C}" dt="2023-03-22T09:27:15.298" v="10" actId="114"/>
          <ac:spMkLst>
            <pc:docMk/>
            <pc:sldMk cId="1566028941" sldId="304"/>
            <ac:spMk id="5" creationId="{94DEC015-53F4-11FE-29F9-C01E25B35D5A}"/>
          </ac:spMkLst>
        </pc:spChg>
      </pc:sldChg>
      <pc:sldChg chg="modSp mod">
        <pc:chgData name="Mathilde TATTEGRAIN" userId="c878bfb1-b0ca-4364-8c54-c29db33ae091" providerId="ADAL" clId="{2406A0C2-8C44-48DC-B586-794E414F6C7C}" dt="2023-03-20T15:11:51.353" v="3" actId="20577"/>
        <pc:sldMkLst>
          <pc:docMk/>
          <pc:sldMk cId="2315693862" sldId="315"/>
        </pc:sldMkLst>
        <pc:spChg chg="mod">
          <ac:chgData name="Mathilde TATTEGRAIN" userId="c878bfb1-b0ca-4364-8c54-c29db33ae091" providerId="ADAL" clId="{2406A0C2-8C44-48DC-B586-794E414F6C7C}" dt="2023-03-20T15:11:51.353" v="3" actId="20577"/>
          <ac:spMkLst>
            <pc:docMk/>
            <pc:sldMk cId="2315693862" sldId="315"/>
            <ac:spMk id="5" creationId="{B7A089E4-F284-4111-A97B-EAEDADD95E1A}"/>
          </ac:spMkLst>
        </pc:spChg>
      </pc:sldChg>
      <pc:sldChg chg="modSp mod">
        <pc:chgData name="Mathilde TATTEGRAIN" userId="c878bfb1-b0ca-4364-8c54-c29db33ae091" providerId="ADAL" clId="{2406A0C2-8C44-48DC-B586-794E414F6C7C}" dt="2023-03-20T15:12:51.317" v="6" actId="20577"/>
        <pc:sldMkLst>
          <pc:docMk/>
          <pc:sldMk cId="3155924874" sldId="322"/>
        </pc:sldMkLst>
        <pc:spChg chg="mod">
          <ac:chgData name="Mathilde TATTEGRAIN" userId="c878bfb1-b0ca-4364-8c54-c29db33ae091" providerId="ADAL" clId="{2406A0C2-8C44-48DC-B586-794E414F6C7C}" dt="2023-03-20T15:12:51.317" v="6" actId="20577"/>
          <ac:spMkLst>
            <pc:docMk/>
            <pc:sldMk cId="3155924874" sldId="322"/>
            <ac:spMk id="5" creationId="{B7A089E4-F284-4111-A97B-EAEDADD95E1A}"/>
          </ac:spMkLst>
        </pc:spChg>
        <pc:spChg chg="mod">
          <ac:chgData name="Mathilde TATTEGRAIN" userId="c878bfb1-b0ca-4364-8c54-c29db33ae091" providerId="ADAL" clId="{2406A0C2-8C44-48DC-B586-794E414F6C7C}" dt="2023-03-20T15:12:39.915" v="4" actId="20577"/>
          <ac:spMkLst>
            <pc:docMk/>
            <pc:sldMk cId="3155924874" sldId="322"/>
            <ac:spMk id="10" creationId="{88E662A2-FC4A-43A1-A9B6-8620FF992050}"/>
          </ac:spMkLst>
        </pc:spChg>
      </pc:sldChg>
    </pc:docChg>
  </pc:docChgLst>
  <pc:docChgLst>
    <pc:chgData name="Angèle DUROUCHOUX" userId="648c68e3-7fe1-4098-b9cf-b11dd7cbdddc" providerId="ADAL" clId="{C877E49F-E3C9-495E-BE54-1A74394A0EAF}"/>
    <pc:docChg chg="undo custSel addSld delSld modSld sldOrd">
      <pc:chgData name="Angèle DUROUCHOUX" userId="648c68e3-7fe1-4098-b9cf-b11dd7cbdddc" providerId="ADAL" clId="{C877E49F-E3C9-495E-BE54-1A74394A0EAF}" dt="2023-12-13T12:27:24.422" v="779" actId="1035"/>
      <pc:docMkLst>
        <pc:docMk/>
      </pc:docMkLst>
      <pc:sldChg chg="del ord">
        <pc:chgData name="Angèle DUROUCHOUX" userId="648c68e3-7fe1-4098-b9cf-b11dd7cbdddc" providerId="ADAL" clId="{C877E49F-E3C9-495E-BE54-1A74394A0EAF}" dt="2023-12-13T12:03:17.785" v="43" actId="47"/>
        <pc:sldMkLst>
          <pc:docMk/>
          <pc:sldMk cId="619131095" sldId="256"/>
        </pc:sldMkLst>
      </pc:sldChg>
      <pc:sldChg chg="del">
        <pc:chgData name="Angèle DUROUCHOUX" userId="648c68e3-7fe1-4098-b9cf-b11dd7cbdddc" providerId="ADAL" clId="{C877E49F-E3C9-495E-BE54-1A74394A0EAF}" dt="2023-12-13T12:19:28.027" v="560" actId="47"/>
        <pc:sldMkLst>
          <pc:docMk/>
          <pc:sldMk cId="1924238064" sldId="271"/>
        </pc:sldMkLst>
      </pc:sldChg>
      <pc:sldChg chg="del">
        <pc:chgData name="Angèle DUROUCHOUX" userId="648c68e3-7fe1-4098-b9cf-b11dd7cbdddc" providerId="ADAL" clId="{C877E49F-E3C9-495E-BE54-1A74394A0EAF}" dt="2023-12-13T12:21:10.086" v="595" actId="47"/>
        <pc:sldMkLst>
          <pc:docMk/>
          <pc:sldMk cId="2644690989" sldId="272"/>
        </pc:sldMkLst>
      </pc:sldChg>
      <pc:sldChg chg="del">
        <pc:chgData name="Angèle DUROUCHOUX" userId="648c68e3-7fe1-4098-b9cf-b11dd7cbdddc" providerId="ADAL" clId="{C877E49F-E3C9-495E-BE54-1A74394A0EAF}" dt="2023-12-13T12:12:22.445" v="375" actId="47"/>
        <pc:sldMkLst>
          <pc:docMk/>
          <pc:sldMk cId="537884066" sldId="273"/>
        </pc:sldMkLst>
      </pc:sldChg>
      <pc:sldChg chg="del">
        <pc:chgData name="Angèle DUROUCHOUX" userId="648c68e3-7fe1-4098-b9cf-b11dd7cbdddc" providerId="ADAL" clId="{C877E49F-E3C9-495E-BE54-1A74394A0EAF}" dt="2023-12-13T12:04:24.047" v="67" actId="47"/>
        <pc:sldMkLst>
          <pc:docMk/>
          <pc:sldMk cId="3552418276" sldId="274"/>
        </pc:sldMkLst>
      </pc:sldChg>
      <pc:sldChg chg="del">
        <pc:chgData name="Angèle DUROUCHOUX" userId="648c68e3-7fe1-4098-b9cf-b11dd7cbdddc" providerId="ADAL" clId="{C877E49F-E3C9-495E-BE54-1A74394A0EAF}" dt="2023-12-13T12:04:25.434" v="68" actId="47"/>
        <pc:sldMkLst>
          <pc:docMk/>
          <pc:sldMk cId="534850495" sldId="275"/>
        </pc:sldMkLst>
      </pc:sldChg>
      <pc:sldChg chg="addSp delSp modSp mod">
        <pc:chgData name="Angèle DUROUCHOUX" userId="648c68e3-7fe1-4098-b9cf-b11dd7cbdddc" providerId="ADAL" clId="{C877E49F-E3C9-495E-BE54-1A74394A0EAF}" dt="2023-12-13T12:24:02.798" v="626" actId="1076"/>
        <pc:sldMkLst>
          <pc:docMk/>
          <pc:sldMk cId="1566028941" sldId="304"/>
        </pc:sldMkLst>
        <pc:spChg chg="add mod">
          <ac:chgData name="Angèle DUROUCHOUX" userId="648c68e3-7fe1-4098-b9cf-b11dd7cbdddc" providerId="ADAL" clId="{C877E49F-E3C9-495E-BE54-1A74394A0EAF}" dt="2023-12-13T12:21:47.314" v="602" actId="1076"/>
          <ac:spMkLst>
            <pc:docMk/>
            <pc:sldMk cId="1566028941" sldId="304"/>
            <ac:spMk id="2" creationId="{F1CBFB4B-06D8-FD45-539A-BB5489B831B2}"/>
          </ac:spMkLst>
        </pc:spChg>
        <pc:spChg chg="mod">
          <ac:chgData name="Angèle DUROUCHOUX" userId="648c68e3-7fe1-4098-b9cf-b11dd7cbdddc" providerId="ADAL" clId="{C877E49F-E3C9-495E-BE54-1A74394A0EAF}" dt="2023-12-13T12:24:00.608" v="625" actId="1076"/>
          <ac:spMkLst>
            <pc:docMk/>
            <pc:sldMk cId="1566028941" sldId="304"/>
            <ac:spMk id="5" creationId="{94DEC015-53F4-11FE-29F9-C01E25B35D5A}"/>
          </ac:spMkLst>
        </pc:spChg>
        <pc:spChg chg="add mod">
          <ac:chgData name="Angèle DUROUCHOUX" userId="648c68e3-7fe1-4098-b9cf-b11dd7cbdddc" providerId="ADAL" clId="{C877E49F-E3C9-495E-BE54-1A74394A0EAF}" dt="2023-12-13T12:21:47.314" v="602" actId="1076"/>
          <ac:spMkLst>
            <pc:docMk/>
            <pc:sldMk cId="1566028941" sldId="304"/>
            <ac:spMk id="8" creationId="{87A24999-A232-C99F-C854-DBE9F611DF65}"/>
          </ac:spMkLst>
        </pc:spChg>
        <pc:spChg chg="mod">
          <ac:chgData name="Angèle DUROUCHOUX" userId="648c68e3-7fe1-4098-b9cf-b11dd7cbdddc" providerId="ADAL" clId="{C877E49F-E3C9-495E-BE54-1A74394A0EAF}" dt="2023-12-13T12:24:02.798" v="626" actId="1076"/>
          <ac:spMkLst>
            <pc:docMk/>
            <pc:sldMk cId="1566028941" sldId="304"/>
            <ac:spMk id="12" creationId="{EBA633ED-13BC-4F0F-9007-8781D1DA569F}"/>
          </ac:spMkLst>
        </pc:spChg>
        <pc:picChg chg="del">
          <ac:chgData name="Angèle DUROUCHOUX" userId="648c68e3-7fe1-4098-b9cf-b11dd7cbdddc" providerId="ADAL" clId="{C877E49F-E3C9-495E-BE54-1A74394A0EAF}" dt="2023-12-13T12:21:26.627" v="597" actId="478"/>
          <ac:picMkLst>
            <pc:docMk/>
            <pc:sldMk cId="1566028941" sldId="304"/>
            <ac:picMk id="3" creationId="{6F488102-E8D3-F768-191E-405B0FB9965B}"/>
          </ac:picMkLst>
        </pc:picChg>
        <pc:picChg chg="del">
          <ac:chgData name="Angèle DUROUCHOUX" userId="648c68e3-7fe1-4098-b9cf-b11dd7cbdddc" providerId="ADAL" clId="{C877E49F-E3C9-495E-BE54-1A74394A0EAF}" dt="2023-12-13T12:21:29.053" v="598" actId="478"/>
          <ac:picMkLst>
            <pc:docMk/>
            <pc:sldMk cId="1566028941" sldId="304"/>
            <ac:picMk id="4" creationId="{F2CA848B-8D4D-6A59-62C0-BE86CE2C2FE5}"/>
          </ac:picMkLst>
        </pc:picChg>
        <pc:picChg chg="del">
          <ac:chgData name="Angèle DUROUCHOUX" userId="648c68e3-7fe1-4098-b9cf-b11dd7cbdddc" providerId="ADAL" clId="{C877E49F-E3C9-495E-BE54-1A74394A0EAF}" dt="2023-12-13T12:21:24.357" v="596" actId="478"/>
          <ac:picMkLst>
            <pc:docMk/>
            <pc:sldMk cId="1566028941" sldId="304"/>
            <ac:picMk id="6" creationId="{955BF897-0C3C-BCF8-2C2B-0CCA76DCC8D6}"/>
          </ac:picMkLst>
        </pc:picChg>
        <pc:picChg chg="mod">
          <ac:chgData name="Angèle DUROUCHOUX" userId="648c68e3-7fe1-4098-b9cf-b11dd7cbdddc" providerId="ADAL" clId="{C877E49F-E3C9-495E-BE54-1A74394A0EAF}" dt="2023-12-13T12:21:39.215" v="601" actId="1076"/>
          <ac:picMkLst>
            <pc:docMk/>
            <pc:sldMk cId="1566028941" sldId="304"/>
            <ac:picMk id="7" creationId="{4555CA0C-150C-F8F9-661C-73C5EBB74A5B}"/>
          </ac:picMkLst>
        </pc:picChg>
        <pc:picChg chg="add mod modCrop">
          <ac:chgData name="Angèle DUROUCHOUX" userId="648c68e3-7fe1-4098-b9cf-b11dd7cbdddc" providerId="ADAL" clId="{C877E49F-E3C9-495E-BE54-1A74394A0EAF}" dt="2023-12-13T12:23:58.219" v="624" actId="1076"/>
          <ac:picMkLst>
            <pc:docMk/>
            <pc:sldMk cId="1566028941" sldId="304"/>
            <ac:picMk id="9" creationId="{A4EE9EE7-A3AE-C025-DE5C-64A63B831E76}"/>
          </ac:picMkLst>
        </pc:picChg>
      </pc:sldChg>
      <pc:sldChg chg="modSp add del mod">
        <pc:chgData name="Angèle DUROUCHOUX" userId="648c68e3-7fe1-4098-b9cf-b11dd7cbdddc" providerId="ADAL" clId="{C877E49F-E3C9-495E-BE54-1A74394A0EAF}" dt="2023-12-13T12:27:00.375" v="682" actId="47"/>
        <pc:sldMkLst>
          <pc:docMk/>
          <pc:sldMk cId="1758040566" sldId="305"/>
        </pc:sldMkLst>
        <pc:spChg chg="mod">
          <ac:chgData name="Angèle DUROUCHOUX" userId="648c68e3-7fe1-4098-b9cf-b11dd7cbdddc" providerId="ADAL" clId="{C877E49F-E3C9-495E-BE54-1A74394A0EAF}" dt="2023-12-13T12:25:39.811" v="634" actId="108"/>
          <ac:spMkLst>
            <pc:docMk/>
            <pc:sldMk cId="1758040566" sldId="305"/>
            <ac:spMk id="2" creationId="{66867A86-94C3-4040-BAF4-1E015B79AF72}"/>
          </ac:spMkLst>
        </pc:spChg>
      </pc:sldChg>
      <pc:sldChg chg="addSp delSp modSp mod">
        <pc:chgData name="Angèle DUROUCHOUX" userId="648c68e3-7fe1-4098-b9cf-b11dd7cbdddc" providerId="ADAL" clId="{C877E49F-E3C9-495E-BE54-1A74394A0EAF}" dt="2023-12-13T12:12:16.948" v="373" actId="404"/>
        <pc:sldMkLst>
          <pc:docMk/>
          <pc:sldMk cId="1576638844" sldId="306"/>
        </pc:sldMkLst>
        <pc:spChg chg="add mod">
          <ac:chgData name="Angèle DUROUCHOUX" userId="648c68e3-7fe1-4098-b9cf-b11dd7cbdddc" providerId="ADAL" clId="{C877E49F-E3C9-495E-BE54-1A74394A0EAF}" dt="2023-12-13T12:10:45.055" v="257" actId="2085"/>
          <ac:spMkLst>
            <pc:docMk/>
            <pc:sldMk cId="1576638844" sldId="306"/>
            <ac:spMk id="3" creationId="{CB6F7F67-EF47-91FD-7389-8A035A0EBAC9}"/>
          </ac:spMkLst>
        </pc:spChg>
        <pc:spChg chg="add mod">
          <ac:chgData name="Angèle DUROUCHOUX" userId="648c68e3-7fe1-4098-b9cf-b11dd7cbdddc" providerId="ADAL" clId="{C877E49F-E3C9-495E-BE54-1A74394A0EAF}" dt="2023-12-13T12:11:18.110" v="288" actId="1076"/>
          <ac:spMkLst>
            <pc:docMk/>
            <pc:sldMk cId="1576638844" sldId="306"/>
            <ac:spMk id="4" creationId="{24C5D184-8490-7D01-B2C9-8671B8AD5678}"/>
          </ac:spMkLst>
        </pc:spChg>
        <pc:spChg chg="mod">
          <ac:chgData name="Angèle DUROUCHOUX" userId="648c68e3-7fe1-4098-b9cf-b11dd7cbdddc" providerId="ADAL" clId="{C877E49F-E3C9-495E-BE54-1A74394A0EAF}" dt="2023-12-13T12:10:23.850" v="253" actId="2711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Angèle DUROUCHOUX" userId="648c68e3-7fe1-4098-b9cf-b11dd7cbdddc" providerId="ADAL" clId="{C877E49F-E3C9-495E-BE54-1A74394A0EAF}" dt="2023-12-13T12:09:08.454" v="203" actId="1076"/>
          <ac:spMkLst>
            <pc:docMk/>
            <pc:sldMk cId="1576638844" sldId="306"/>
            <ac:spMk id="10" creationId="{88E662A2-FC4A-43A1-A9B6-8620FF992050}"/>
          </ac:spMkLst>
        </pc:spChg>
        <pc:spChg chg="mod">
          <ac:chgData name="Angèle DUROUCHOUX" userId="648c68e3-7fe1-4098-b9cf-b11dd7cbdddc" providerId="ADAL" clId="{C877E49F-E3C9-495E-BE54-1A74394A0EAF}" dt="2023-12-13T12:12:16.948" v="373" actId="404"/>
          <ac:spMkLst>
            <pc:docMk/>
            <pc:sldMk cId="1576638844" sldId="306"/>
            <ac:spMk id="11" creationId="{CB1EE696-69F7-467D-BC18-EAAB59D8B16C}"/>
          </ac:spMkLst>
        </pc:spChg>
        <pc:picChg chg="del mod">
          <ac:chgData name="Angèle DUROUCHOUX" userId="648c68e3-7fe1-4098-b9cf-b11dd7cbdddc" providerId="ADAL" clId="{C877E49F-E3C9-495E-BE54-1A74394A0EAF}" dt="2023-12-13T12:10:32.405" v="254" actId="478"/>
          <ac:picMkLst>
            <pc:docMk/>
            <pc:sldMk cId="1576638844" sldId="306"/>
            <ac:picMk id="2" creationId="{CE8DD6C8-5420-9607-1717-F125FB942298}"/>
          </ac:picMkLst>
        </pc:picChg>
      </pc:sldChg>
      <pc:sldChg chg="del">
        <pc:chgData name="Angèle DUROUCHOUX" userId="648c68e3-7fe1-4098-b9cf-b11dd7cbdddc" providerId="ADAL" clId="{C877E49F-E3C9-495E-BE54-1A74394A0EAF}" dt="2023-12-13T12:12:23.399" v="376" actId="47"/>
        <pc:sldMkLst>
          <pc:docMk/>
          <pc:sldMk cId="1446956399" sldId="307"/>
        </pc:sldMkLst>
      </pc:sldChg>
      <pc:sldChg chg="del">
        <pc:chgData name="Angèle DUROUCHOUX" userId="648c68e3-7fe1-4098-b9cf-b11dd7cbdddc" providerId="ADAL" clId="{C877E49F-E3C9-495E-BE54-1A74394A0EAF}" dt="2023-12-13T12:12:21.520" v="374" actId="47"/>
        <pc:sldMkLst>
          <pc:docMk/>
          <pc:sldMk cId="3772258910" sldId="308"/>
        </pc:sldMkLst>
      </pc:sldChg>
      <pc:sldChg chg="del">
        <pc:chgData name="Angèle DUROUCHOUX" userId="648c68e3-7fe1-4098-b9cf-b11dd7cbdddc" providerId="ADAL" clId="{C877E49F-E3C9-495E-BE54-1A74394A0EAF}" dt="2023-12-13T12:14:06.224" v="396" actId="47"/>
        <pc:sldMkLst>
          <pc:docMk/>
          <pc:sldMk cId="2670007625" sldId="309"/>
        </pc:sldMkLst>
      </pc:sldChg>
      <pc:sldChg chg="del">
        <pc:chgData name="Angèle DUROUCHOUX" userId="648c68e3-7fe1-4098-b9cf-b11dd7cbdddc" providerId="ADAL" clId="{C877E49F-E3C9-495E-BE54-1A74394A0EAF}" dt="2023-12-13T12:12:24.617" v="377" actId="47"/>
        <pc:sldMkLst>
          <pc:docMk/>
          <pc:sldMk cId="602434016" sldId="310"/>
        </pc:sldMkLst>
      </pc:sldChg>
      <pc:sldChg chg="del">
        <pc:chgData name="Angèle DUROUCHOUX" userId="648c68e3-7fe1-4098-b9cf-b11dd7cbdddc" providerId="ADAL" clId="{C877E49F-E3C9-495E-BE54-1A74394A0EAF}" dt="2023-12-13T12:12:25.620" v="378" actId="47"/>
        <pc:sldMkLst>
          <pc:docMk/>
          <pc:sldMk cId="160237983" sldId="311"/>
        </pc:sldMkLst>
      </pc:sldChg>
      <pc:sldChg chg="del">
        <pc:chgData name="Angèle DUROUCHOUX" userId="648c68e3-7fe1-4098-b9cf-b11dd7cbdddc" providerId="ADAL" clId="{C877E49F-E3C9-495E-BE54-1A74394A0EAF}" dt="2023-12-13T12:14:01.600" v="392" actId="47"/>
        <pc:sldMkLst>
          <pc:docMk/>
          <pc:sldMk cId="2821814148" sldId="312"/>
        </pc:sldMkLst>
      </pc:sldChg>
      <pc:sldChg chg="del">
        <pc:chgData name="Angèle DUROUCHOUX" userId="648c68e3-7fe1-4098-b9cf-b11dd7cbdddc" providerId="ADAL" clId="{C877E49F-E3C9-495E-BE54-1A74394A0EAF}" dt="2023-12-13T12:14:02.736" v="393" actId="47"/>
        <pc:sldMkLst>
          <pc:docMk/>
          <pc:sldMk cId="1355205478" sldId="313"/>
        </pc:sldMkLst>
      </pc:sldChg>
      <pc:sldChg chg="del">
        <pc:chgData name="Angèle DUROUCHOUX" userId="648c68e3-7fe1-4098-b9cf-b11dd7cbdddc" providerId="ADAL" clId="{C877E49F-E3C9-495E-BE54-1A74394A0EAF}" dt="2023-12-13T12:14:03.667" v="394" actId="47"/>
        <pc:sldMkLst>
          <pc:docMk/>
          <pc:sldMk cId="2190799947" sldId="314"/>
        </pc:sldMkLst>
      </pc:sldChg>
      <pc:sldChg chg="del">
        <pc:chgData name="Angèle DUROUCHOUX" userId="648c68e3-7fe1-4098-b9cf-b11dd7cbdddc" providerId="ADAL" clId="{C877E49F-E3C9-495E-BE54-1A74394A0EAF}" dt="2023-12-13T12:14:04.653" v="395" actId="47"/>
        <pc:sldMkLst>
          <pc:docMk/>
          <pc:sldMk cId="2315693862" sldId="315"/>
        </pc:sldMkLst>
      </pc:sldChg>
      <pc:sldChg chg="del">
        <pc:chgData name="Angèle DUROUCHOUX" userId="648c68e3-7fe1-4098-b9cf-b11dd7cbdddc" providerId="ADAL" clId="{C877E49F-E3C9-495E-BE54-1A74394A0EAF}" dt="2023-12-13T12:14:00.643" v="391" actId="47"/>
        <pc:sldMkLst>
          <pc:docMk/>
          <pc:sldMk cId="331468439" sldId="320"/>
        </pc:sldMkLst>
      </pc:sldChg>
      <pc:sldChg chg="addSp delSp modSp del mod ord">
        <pc:chgData name="Angèle DUROUCHOUX" userId="648c68e3-7fe1-4098-b9cf-b11dd7cbdddc" providerId="ADAL" clId="{C877E49F-E3C9-495E-BE54-1A74394A0EAF}" dt="2023-12-13T12:17:52.490" v="535" actId="47"/>
        <pc:sldMkLst>
          <pc:docMk/>
          <pc:sldMk cId="3511156701" sldId="326"/>
        </pc:sldMkLst>
        <pc:spChg chg="add mod">
          <ac:chgData name="Angèle DUROUCHOUX" userId="648c68e3-7fe1-4098-b9cf-b11dd7cbdddc" providerId="ADAL" clId="{C877E49F-E3C9-495E-BE54-1A74394A0EAF}" dt="2023-12-13T12:12:45.206" v="382" actId="1076"/>
          <ac:spMkLst>
            <pc:docMk/>
            <pc:sldMk cId="3511156701" sldId="326"/>
            <ac:spMk id="4" creationId="{785C1AEA-4E5F-A034-8750-C6BB99CD7B08}"/>
          </ac:spMkLst>
        </pc:spChg>
        <pc:spChg chg="mod">
          <ac:chgData name="Angèle DUROUCHOUX" userId="648c68e3-7fe1-4098-b9cf-b11dd7cbdddc" providerId="ADAL" clId="{C877E49F-E3C9-495E-BE54-1A74394A0EAF}" dt="2023-12-13T12:12:50.110" v="387" actId="20577"/>
          <ac:spMkLst>
            <pc:docMk/>
            <pc:sldMk cId="3511156701" sldId="326"/>
            <ac:spMk id="6" creationId="{8250CE5E-8A35-A045-7FE5-7ACB68D82BC6}"/>
          </ac:spMkLst>
        </pc:spChg>
        <pc:spChg chg="add mod">
          <ac:chgData name="Angèle DUROUCHOUX" userId="648c68e3-7fe1-4098-b9cf-b11dd7cbdddc" providerId="ADAL" clId="{C877E49F-E3C9-495E-BE54-1A74394A0EAF}" dt="2023-12-13T12:12:45.206" v="382" actId="1076"/>
          <ac:spMkLst>
            <pc:docMk/>
            <pc:sldMk cId="3511156701" sldId="326"/>
            <ac:spMk id="10" creationId="{331966AB-3471-D55C-E1F5-9D126B57ABFB}"/>
          </ac:spMkLst>
        </pc:spChg>
        <pc:picChg chg="del">
          <ac:chgData name="Angèle DUROUCHOUX" userId="648c68e3-7fe1-4098-b9cf-b11dd7cbdddc" providerId="ADAL" clId="{C877E49F-E3C9-495E-BE54-1A74394A0EAF}" dt="2023-12-13T12:12:36.190" v="380" actId="478"/>
          <ac:picMkLst>
            <pc:docMk/>
            <pc:sldMk cId="3511156701" sldId="326"/>
            <ac:picMk id="8" creationId="{91D16FC4-9AAE-582A-9582-CDBE45A7874D}"/>
          </ac:picMkLst>
        </pc:picChg>
        <pc:picChg chg="del">
          <ac:chgData name="Angèle DUROUCHOUX" userId="648c68e3-7fe1-4098-b9cf-b11dd7cbdddc" providerId="ADAL" clId="{C877E49F-E3C9-495E-BE54-1A74394A0EAF}" dt="2023-12-13T12:12:28.958" v="379" actId="478"/>
          <ac:picMkLst>
            <pc:docMk/>
            <pc:sldMk cId="3511156701" sldId="326"/>
            <ac:picMk id="9" creationId="{826E0D6D-AAC7-D112-17C9-D2FE813CD273}"/>
          </ac:picMkLst>
        </pc:picChg>
        <pc:picChg chg="add del">
          <ac:chgData name="Angèle DUROUCHOUX" userId="648c68e3-7fe1-4098-b9cf-b11dd7cbdddc" providerId="ADAL" clId="{C877E49F-E3C9-495E-BE54-1A74394A0EAF}" dt="2023-12-13T12:15:53.520" v="480"/>
          <ac:picMkLst>
            <pc:docMk/>
            <pc:sldMk cId="3511156701" sldId="326"/>
            <ac:picMk id="11" creationId="{70BC195C-4307-CD4A-4D1C-BC21EDC33492}"/>
          </ac:picMkLst>
        </pc:picChg>
      </pc:sldChg>
      <pc:sldChg chg="addSp delSp modSp add mod">
        <pc:chgData name="Angèle DUROUCHOUX" userId="648c68e3-7fe1-4098-b9cf-b11dd7cbdddc" providerId="ADAL" clId="{C877E49F-E3C9-495E-BE54-1A74394A0EAF}" dt="2023-12-13T12:04:11.835" v="66" actId="20577"/>
        <pc:sldMkLst>
          <pc:docMk/>
          <pc:sldMk cId="2725189920" sldId="410"/>
        </pc:sldMkLst>
        <pc:spChg chg="add mod">
          <ac:chgData name="Angèle DUROUCHOUX" userId="648c68e3-7fe1-4098-b9cf-b11dd7cbdddc" providerId="ADAL" clId="{C877E49F-E3C9-495E-BE54-1A74394A0EAF}" dt="2023-12-13T12:03:50.166" v="47" actId="1076"/>
          <ac:spMkLst>
            <pc:docMk/>
            <pc:sldMk cId="2725189920" sldId="410"/>
            <ac:spMk id="3" creationId="{6D54C2F3-71A1-B3A8-F59E-548901501B11}"/>
          </ac:spMkLst>
        </pc:spChg>
        <pc:spChg chg="add mod">
          <ac:chgData name="Angèle DUROUCHOUX" userId="648c68e3-7fe1-4098-b9cf-b11dd7cbdddc" providerId="ADAL" clId="{C877E49F-E3C9-495E-BE54-1A74394A0EAF}" dt="2023-12-13T12:03:50.166" v="47" actId="1076"/>
          <ac:spMkLst>
            <pc:docMk/>
            <pc:sldMk cId="2725189920" sldId="410"/>
            <ac:spMk id="6" creationId="{40FFAF0A-1B32-FC4D-9E8C-BDD11688027A}"/>
          </ac:spMkLst>
        </pc:spChg>
        <pc:spChg chg="mod">
          <ac:chgData name="Angèle DUROUCHOUX" userId="648c68e3-7fe1-4098-b9cf-b11dd7cbdddc" providerId="ADAL" clId="{C877E49F-E3C9-495E-BE54-1A74394A0EAF}" dt="2023-12-13T12:04:11.835" v="66" actId="20577"/>
          <ac:spMkLst>
            <pc:docMk/>
            <pc:sldMk cId="2725189920" sldId="410"/>
            <ac:spMk id="9" creationId="{76B889F7-739A-4386-A83F-3CC036D9C2A4}"/>
          </ac:spMkLst>
        </pc:spChg>
        <pc:picChg chg="del">
          <ac:chgData name="Angèle DUROUCHOUX" userId="648c68e3-7fe1-4098-b9cf-b11dd7cbdddc" providerId="ADAL" clId="{C877E49F-E3C9-495E-BE54-1A74394A0EAF}" dt="2023-12-13T12:03:44.816" v="45" actId="478"/>
          <ac:picMkLst>
            <pc:docMk/>
            <pc:sldMk cId="2725189920" sldId="410"/>
            <ac:picMk id="2" creationId="{D46A6338-DB9B-CA16-4CE1-4B1C74850B6D}"/>
          </ac:picMkLst>
        </pc:picChg>
      </pc:sldChg>
      <pc:sldChg chg="addSp delSp modSp add mod ord setBg">
        <pc:chgData name="Angèle DUROUCHOUX" userId="648c68e3-7fe1-4098-b9cf-b11dd7cbdddc" providerId="ADAL" clId="{C877E49F-E3C9-495E-BE54-1A74394A0EAF}" dt="2023-12-13T12:03:03.050" v="42" actId="1037"/>
        <pc:sldMkLst>
          <pc:docMk/>
          <pc:sldMk cId="294901325" sldId="462"/>
        </pc:sldMkLst>
        <pc:spChg chg="add mod">
          <ac:chgData name="Angèle DUROUCHOUX" userId="648c68e3-7fe1-4098-b9cf-b11dd7cbdddc" providerId="ADAL" clId="{C877E49F-E3C9-495E-BE54-1A74394A0EAF}" dt="2023-12-13T12:00:37.275" v="5" actId="1076"/>
          <ac:spMkLst>
            <pc:docMk/>
            <pc:sldMk cId="294901325" sldId="462"/>
            <ac:spMk id="3" creationId="{28B80A22-5458-D7D2-B741-3F2BA6C8881C}"/>
          </ac:spMkLst>
        </pc:spChg>
        <pc:spChg chg="add mod">
          <ac:chgData name="Angèle DUROUCHOUX" userId="648c68e3-7fe1-4098-b9cf-b11dd7cbdddc" providerId="ADAL" clId="{C877E49F-E3C9-495E-BE54-1A74394A0EAF}" dt="2023-12-13T12:00:57.279" v="10" actId="1038"/>
          <ac:spMkLst>
            <pc:docMk/>
            <pc:sldMk cId="294901325" sldId="462"/>
            <ac:spMk id="5" creationId="{158B0DD7-8F7F-CC96-94C7-2CC955B010FC}"/>
          </ac:spMkLst>
        </pc:spChg>
        <pc:spChg chg="mod">
          <ac:chgData name="Angèle DUROUCHOUX" userId="648c68e3-7fe1-4098-b9cf-b11dd7cbdddc" providerId="ADAL" clId="{C877E49F-E3C9-495E-BE54-1A74394A0EAF}" dt="2023-12-13T12:02:14.679" v="25" actId="20577"/>
          <ac:spMkLst>
            <pc:docMk/>
            <pc:sldMk cId="294901325" sldId="462"/>
            <ac:spMk id="18" creationId="{237D340B-CBC5-B240-9A71-FE5E8081296B}"/>
          </ac:spMkLst>
        </pc:spChg>
        <pc:spChg chg="mod">
          <ac:chgData name="Angèle DUROUCHOUX" userId="648c68e3-7fe1-4098-b9cf-b11dd7cbdddc" providerId="ADAL" clId="{C877E49F-E3C9-495E-BE54-1A74394A0EAF}" dt="2023-12-13T12:02:28.987" v="26"/>
          <ac:spMkLst>
            <pc:docMk/>
            <pc:sldMk cId="294901325" sldId="462"/>
            <ac:spMk id="19" creationId="{C85AF9DC-496A-6DE7-C557-84B4A22DF8A8}"/>
          </ac:spMkLst>
        </pc:spChg>
        <pc:picChg chg="del">
          <ac:chgData name="Angèle DUROUCHOUX" userId="648c68e3-7fe1-4098-b9cf-b11dd7cbdddc" providerId="ADAL" clId="{C877E49F-E3C9-495E-BE54-1A74394A0EAF}" dt="2023-12-13T12:00:33.043" v="3" actId="478"/>
          <ac:picMkLst>
            <pc:docMk/>
            <pc:sldMk cId="294901325" sldId="462"/>
            <ac:picMk id="2" creationId="{6C82178C-564B-1C3D-940C-7B50AD21754F}"/>
          </ac:picMkLst>
        </pc:picChg>
        <pc:picChg chg="mod">
          <ac:chgData name="Angèle DUROUCHOUX" userId="648c68e3-7fe1-4098-b9cf-b11dd7cbdddc" providerId="ADAL" clId="{C877E49F-E3C9-495E-BE54-1A74394A0EAF}" dt="2023-12-13T12:02:42.151" v="34" actId="1037"/>
          <ac:picMkLst>
            <pc:docMk/>
            <pc:sldMk cId="294901325" sldId="462"/>
            <ac:picMk id="15" creationId="{55A5107E-3796-7A55-858D-98590791D00B}"/>
          </ac:picMkLst>
        </pc:picChg>
        <pc:picChg chg="mod">
          <ac:chgData name="Angèle DUROUCHOUX" userId="648c68e3-7fe1-4098-b9cf-b11dd7cbdddc" providerId="ADAL" clId="{C877E49F-E3C9-495E-BE54-1A74394A0EAF}" dt="2023-12-13T12:03:03.050" v="42" actId="1037"/>
          <ac:picMkLst>
            <pc:docMk/>
            <pc:sldMk cId="294901325" sldId="462"/>
            <ac:picMk id="17" creationId="{BCE611C7-71B4-332B-885B-01D25BDD918B}"/>
          </ac:picMkLst>
        </pc:picChg>
      </pc:sldChg>
      <pc:sldChg chg="add del">
        <pc:chgData name="Angèle DUROUCHOUX" userId="648c68e3-7fe1-4098-b9cf-b11dd7cbdddc" providerId="ADAL" clId="{C877E49F-E3C9-495E-BE54-1A74394A0EAF}" dt="2023-12-13T12:13:34.029" v="390" actId="47"/>
        <pc:sldMkLst>
          <pc:docMk/>
          <pc:sldMk cId="2099685815" sldId="477"/>
        </pc:sldMkLst>
      </pc:sldChg>
      <pc:sldChg chg="addSp modSp add del mod ord setBg">
        <pc:chgData name="Angèle DUROUCHOUX" userId="648c68e3-7fe1-4098-b9cf-b11dd7cbdddc" providerId="ADAL" clId="{C877E49F-E3C9-495E-BE54-1A74394A0EAF}" dt="2023-12-13T12:19:53.547" v="565" actId="1037"/>
        <pc:sldMkLst>
          <pc:docMk/>
          <pc:sldMk cId="3397095887" sldId="489"/>
        </pc:sldMkLst>
        <pc:spChg chg="add mod">
          <ac:chgData name="Angèle DUROUCHOUX" userId="648c68e3-7fe1-4098-b9cf-b11dd7cbdddc" providerId="ADAL" clId="{C877E49F-E3C9-495E-BE54-1A74394A0EAF}" dt="2023-12-13T12:17:40.622" v="534" actId="20577"/>
          <ac:spMkLst>
            <pc:docMk/>
            <pc:sldMk cId="3397095887" sldId="489"/>
            <ac:spMk id="3" creationId="{E5D1386E-E34C-3DAB-0E8F-C404431003B2}"/>
          </ac:spMkLst>
        </pc:spChg>
        <pc:spChg chg="add mod">
          <ac:chgData name="Angèle DUROUCHOUX" userId="648c68e3-7fe1-4098-b9cf-b11dd7cbdddc" providerId="ADAL" clId="{C877E49F-E3C9-495E-BE54-1A74394A0EAF}" dt="2023-12-13T12:19:53.547" v="565" actId="1037"/>
          <ac:spMkLst>
            <pc:docMk/>
            <pc:sldMk cId="3397095887" sldId="489"/>
            <ac:spMk id="4" creationId="{2A68569C-2702-AAE4-65D6-4C93C2754781}"/>
          </ac:spMkLst>
        </pc:spChg>
        <pc:spChg chg="mod">
          <ac:chgData name="Angèle DUROUCHOUX" userId="648c68e3-7fe1-4098-b9cf-b11dd7cbdddc" providerId="ADAL" clId="{C877E49F-E3C9-495E-BE54-1A74394A0EAF}" dt="2023-12-13T12:16:38.086" v="513" actId="20577"/>
          <ac:spMkLst>
            <pc:docMk/>
            <pc:sldMk cId="3397095887" sldId="489"/>
            <ac:spMk id="5" creationId="{C9E8D59A-DB99-906E-B745-CF37C4E04BD1}"/>
          </ac:spMkLst>
        </pc:spChg>
        <pc:spChg chg="add mod">
          <ac:chgData name="Angèle DUROUCHOUX" userId="648c68e3-7fe1-4098-b9cf-b11dd7cbdddc" providerId="ADAL" clId="{C877E49F-E3C9-495E-BE54-1A74394A0EAF}" dt="2023-12-13T12:19:53.547" v="565" actId="1037"/>
          <ac:spMkLst>
            <pc:docMk/>
            <pc:sldMk cId="3397095887" sldId="489"/>
            <ac:spMk id="6" creationId="{6FA43E82-1688-6C47-2578-0D3B0174F580}"/>
          </ac:spMkLst>
        </pc:spChg>
      </pc:sldChg>
      <pc:sldChg chg="addSp delSp modSp add del mod">
        <pc:chgData name="Angèle DUROUCHOUX" userId="648c68e3-7fe1-4098-b9cf-b11dd7cbdddc" providerId="ADAL" clId="{C877E49F-E3C9-495E-BE54-1A74394A0EAF}" dt="2023-12-13T12:27:24.422" v="779" actId="1035"/>
        <pc:sldMkLst>
          <pc:docMk/>
          <pc:sldMk cId="927889464" sldId="490"/>
        </pc:sldMkLst>
        <pc:spChg chg="add del mod">
          <ac:chgData name="Angèle DUROUCHOUX" userId="648c68e3-7fe1-4098-b9cf-b11dd7cbdddc" providerId="ADAL" clId="{C877E49F-E3C9-495E-BE54-1A74394A0EAF}" dt="2023-12-13T12:26:02.350" v="641" actId="478"/>
          <ac:spMkLst>
            <pc:docMk/>
            <pc:sldMk cId="927889464" sldId="490"/>
            <ac:spMk id="2" creationId="{DF97A25B-72AA-77A5-6B61-1295E70E5023}"/>
          </ac:spMkLst>
        </pc:spChg>
        <pc:spChg chg="add mod">
          <ac:chgData name="Angèle DUROUCHOUX" userId="648c68e3-7fe1-4098-b9cf-b11dd7cbdddc" providerId="ADAL" clId="{C877E49F-E3C9-495E-BE54-1A74394A0EAF}" dt="2023-12-13T12:27:24.422" v="779" actId="1035"/>
          <ac:spMkLst>
            <pc:docMk/>
            <pc:sldMk cId="927889464" sldId="490"/>
            <ac:spMk id="3" creationId="{B61407B4-C968-EDDD-C4F8-683FA83363E9}"/>
          </ac:spMkLst>
        </pc:spChg>
        <pc:spChg chg="add mod">
          <ac:chgData name="Angèle DUROUCHOUX" userId="648c68e3-7fe1-4098-b9cf-b11dd7cbdddc" providerId="ADAL" clId="{C877E49F-E3C9-495E-BE54-1A74394A0EAF}" dt="2023-12-13T12:27:14.835" v="732" actId="1036"/>
          <ac:spMkLst>
            <pc:docMk/>
            <pc:sldMk cId="927889464" sldId="490"/>
            <ac:spMk id="4" creationId="{087D1692-D908-FB41-868F-398F0431988E}"/>
          </ac:spMkLst>
        </pc:spChg>
        <pc:picChg chg="add del">
          <ac:chgData name="Angèle DUROUCHOUX" userId="648c68e3-7fe1-4098-b9cf-b11dd7cbdddc" providerId="ADAL" clId="{C877E49F-E3C9-495E-BE54-1A74394A0EAF}" dt="2023-12-13T12:25:58.315" v="640" actId="478"/>
          <ac:picMkLst>
            <pc:docMk/>
            <pc:sldMk cId="927889464" sldId="490"/>
            <ac:picMk id="5" creationId="{EC0B914E-BA1B-02E4-E6FD-26C439BAE535}"/>
          </ac:picMkLst>
        </pc:picChg>
      </pc:sldChg>
      <pc:sldChg chg="addSp modSp add del mod setBg">
        <pc:chgData name="Angèle DUROUCHOUX" userId="648c68e3-7fe1-4098-b9cf-b11dd7cbdddc" providerId="ADAL" clId="{C877E49F-E3C9-495E-BE54-1A74394A0EAF}" dt="2023-12-13T12:19:41.799" v="562" actId="1076"/>
        <pc:sldMkLst>
          <pc:docMk/>
          <pc:sldMk cId="2219995360" sldId="493"/>
        </pc:sldMkLst>
        <pc:spChg chg="add mod">
          <ac:chgData name="Angèle DUROUCHOUX" userId="648c68e3-7fe1-4098-b9cf-b11dd7cbdddc" providerId="ADAL" clId="{C877E49F-E3C9-495E-BE54-1A74394A0EAF}" dt="2023-12-13T12:19:41.799" v="562" actId="1076"/>
          <ac:spMkLst>
            <pc:docMk/>
            <pc:sldMk cId="2219995360" sldId="493"/>
            <ac:spMk id="4" creationId="{2699C97F-AFBC-FEA0-A831-0FC97EE23D90}"/>
          </ac:spMkLst>
        </pc:spChg>
        <pc:spChg chg="add mod">
          <ac:chgData name="Angèle DUROUCHOUX" userId="648c68e3-7fe1-4098-b9cf-b11dd7cbdddc" providerId="ADAL" clId="{C877E49F-E3C9-495E-BE54-1A74394A0EAF}" dt="2023-12-13T12:19:41.799" v="562" actId="1076"/>
          <ac:spMkLst>
            <pc:docMk/>
            <pc:sldMk cId="2219995360" sldId="493"/>
            <ac:spMk id="5" creationId="{1CB27924-EC62-5A6F-BD59-9D80AD4FF11B}"/>
          </ac:spMkLst>
        </pc:spChg>
        <pc:spChg chg="mod">
          <ac:chgData name="Angèle DUROUCHOUX" userId="648c68e3-7fe1-4098-b9cf-b11dd7cbdddc" providerId="ADAL" clId="{C877E49F-E3C9-495E-BE54-1A74394A0EAF}" dt="2023-12-13T12:19:23.185" v="559" actId="1076"/>
          <ac:spMkLst>
            <pc:docMk/>
            <pc:sldMk cId="2219995360" sldId="493"/>
            <ac:spMk id="10" creationId="{DD273880-BE15-95CF-D139-2E764EA80C6D}"/>
          </ac:spMkLst>
        </pc:spChg>
      </pc:sldChg>
      <pc:sldChg chg="addSp modSp add mod">
        <pc:chgData name="Angèle DUROUCHOUX" userId="648c68e3-7fe1-4098-b9cf-b11dd7cbdddc" providerId="ADAL" clId="{C877E49F-E3C9-495E-BE54-1A74394A0EAF}" dt="2023-12-13T12:15:27.408" v="476" actId="14100"/>
        <pc:sldMkLst>
          <pc:docMk/>
          <pc:sldMk cId="2402061430" sldId="495"/>
        </pc:sldMkLst>
        <pc:spChg chg="add mod">
          <ac:chgData name="Angèle DUROUCHOUX" userId="648c68e3-7fe1-4098-b9cf-b11dd7cbdddc" providerId="ADAL" clId="{C877E49F-E3C9-495E-BE54-1A74394A0EAF}" dt="2023-12-13T12:15:27.408" v="476" actId="14100"/>
          <ac:spMkLst>
            <pc:docMk/>
            <pc:sldMk cId="2402061430" sldId="495"/>
            <ac:spMk id="2" creationId="{7EA4027F-5704-D5E2-3B25-4405FE8BA660}"/>
          </ac:spMkLst>
        </pc:spChg>
      </pc:sldChg>
      <pc:sldChg chg="add">
        <pc:chgData name="Angèle DUROUCHOUX" userId="648c68e3-7fe1-4098-b9cf-b11dd7cbdddc" providerId="ADAL" clId="{C877E49F-E3C9-495E-BE54-1A74394A0EAF}" dt="2023-12-13T12:14:15.054" v="397"/>
        <pc:sldMkLst>
          <pc:docMk/>
          <pc:sldMk cId="2575027695" sldId="496"/>
        </pc:sldMkLst>
      </pc:sldChg>
      <pc:sldChg chg="addSp delSp modSp add mod">
        <pc:chgData name="Angèle DUROUCHOUX" userId="648c68e3-7fe1-4098-b9cf-b11dd7cbdddc" providerId="ADAL" clId="{C877E49F-E3C9-495E-BE54-1A74394A0EAF}" dt="2023-12-13T12:21:04.781" v="594" actId="1076"/>
        <pc:sldMkLst>
          <pc:docMk/>
          <pc:sldMk cId="627553202" sldId="497"/>
        </pc:sldMkLst>
        <pc:spChg chg="mod">
          <ac:chgData name="Angèle DUROUCHOUX" userId="648c68e3-7fe1-4098-b9cf-b11dd7cbdddc" providerId="ADAL" clId="{C877E49F-E3C9-495E-BE54-1A74394A0EAF}" dt="2023-12-13T12:20:43.496" v="589" actId="1035"/>
          <ac:spMkLst>
            <pc:docMk/>
            <pc:sldMk cId="627553202" sldId="497"/>
            <ac:spMk id="9" creationId="{76B889F7-739A-4386-A83F-3CC036D9C2A4}"/>
          </ac:spMkLst>
        </pc:spChg>
        <pc:picChg chg="add mod">
          <ac:chgData name="Angèle DUROUCHOUX" userId="648c68e3-7fe1-4098-b9cf-b11dd7cbdddc" providerId="ADAL" clId="{C877E49F-E3C9-495E-BE54-1A74394A0EAF}" dt="2023-12-13T12:21:04.781" v="594" actId="1076"/>
          <ac:picMkLst>
            <pc:docMk/>
            <pc:sldMk cId="627553202" sldId="497"/>
            <ac:picMk id="2" creationId="{26219DE7-F41D-E7FD-F4C1-B235BA527008}"/>
          </ac:picMkLst>
        </pc:picChg>
        <pc:picChg chg="del">
          <ac:chgData name="Angèle DUROUCHOUX" userId="648c68e3-7fe1-4098-b9cf-b11dd7cbdddc" providerId="ADAL" clId="{C877E49F-E3C9-495E-BE54-1A74394A0EAF}" dt="2023-12-13T12:20:55.320" v="590" actId="478"/>
          <ac:picMkLst>
            <pc:docMk/>
            <pc:sldMk cId="627553202" sldId="497"/>
            <ac:picMk id="7" creationId="{678E2880-4D36-A54A-D92C-4A7B29F4647A}"/>
          </ac:picMkLst>
        </pc:picChg>
      </pc:sldChg>
    </pc:docChg>
  </pc:docChgLst>
  <pc:docChgLst>
    <pc:chgData name="Zéphyr FENOCCHIO" userId="754c3828-7e71-48a6-a7fd-cdc49af3d1d2" providerId="ADAL" clId="{F6FE3ED3-2C8C-4549-988B-20F6B1056AEC}"/>
    <pc:docChg chg="undo custSel delSld modSld">
      <pc:chgData name="Zéphyr FENOCCHIO" userId="754c3828-7e71-48a6-a7fd-cdc49af3d1d2" providerId="ADAL" clId="{F6FE3ED3-2C8C-4549-988B-20F6B1056AEC}" dt="2023-03-20T10:22:37.384" v="124" actId="47"/>
      <pc:docMkLst>
        <pc:docMk/>
      </pc:docMkLst>
      <pc:sldChg chg="del">
        <pc:chgData name="Zéphyr FENOCCHIO" userId="754c3828-7e71-48a6-a7fd-cdc49af3d1d2" providerId="ADAL" clId="{F6FE3ED3-2C8C-4549-988B-20F6B1056AEC}" dt="2023-03-20T10:22:27.752" v="114" actId="2696"/>
        <pc:sldMkLst>
          <pc:docMk/>
          <pc:sldMk cId="3995276951" sldId="259"/>
        </pc:sldMkLst>
      </pc:sldChg>
      <pc:sldChg chg="del">
        <pc:chgData name="Zéphyr FENOCCHIO" userId="754c3828-7e71-48a6-a7fd-cdc49af3d1d2" providerId="ADAL" clId="{F6FE3ED3-2C8C-4549-988B-20F6B1056AEC}" dt="2023-03-20T10:22:29.964" v="115" actId="2696"/>
        <pc:sldMkLst>
          <pc:docMk/>
          <pc:sldMk cId="1019223032" sldId="260"/>
        </pc:sldMkLst>
      </pc:sldChg>
      <pc:sldChg chg="del">
        <pc:chgData name="Zéphyr FENOCCHIO" userId="754c3828-7e71-48a6-a7fd-cdc49af3d1d2" providerId="ADAL" clId="{F6FE3ED3-2C8C-4549-988B-20F6B1056AEC}" dt="2023-03-20T10:22:30.634" v="116" actId="47"/>
        <pc:sldMkLst>
          <pc:docMk/>
          <pc:sldMk cId="1068986706" sldId="261"/>
        </pc:sldMkLst>
      </pc:sldChg>
      <pc:sldChg chg="del">
        <pc:chgData name="Zéphyr FENOCCHIO" userId="754c3828-7e71-48a6-a7fd-cdc49af3d1d2" providerId="ADAL" clId="{F6FE3ED3-2C8C-4549-988B-20F6B1056AEC}" dt="2023-03-20T10:22:31.603" v="117" actId="47"/>
        <pc:sldMkLst>
          <pc:docMk/>
          <pc:sldMk cId="199677067" sldId="262"/>
        </pc:sldMkLst>
      </pc:sldChg>
      <pc:sldChg chg="del">
        <pc:chgData name="Zéphyr FENOCCHIO" userId="754c3828-7e71-48a6-a7fd-cdc49af3d1d2" providerId="ADAL" clId="{F6FE3ED3-2C8C-4549-988B-20F6B1056AEC}" dt="2023-03-20T10:22:32.233" v="118" actId="47"/>
        <pc:sldMkLst>
          <pc:docMk/>
          <pc:sldMk cId="969823139" sldId="263"/>
        </pc:sldMkLst>
      </pc:sldChg>
      <pc:sldChg chg="del">
        <pc:chgData name="Zéphyr FENOCCHIO" userId="754c3828-7e71-48a6-a7fd-cdc49af3d1d2" providerId="ADAL" clId="{F6FE3ED3-2C8C-4549-988B-20F6B1056AEC}" dt="2023-03-20T10:22:33.230" v="119" actId="47"/>
        <pc:sldMkLst>
          <pc:docMk/>
          <pc:sldMk cId="3342826873" sldId="264"/>
        </pc:sldMkLst>
      </pc:sldChg>
      <pc:sldChg chg="del">
        <pc:chgData name="Zéphyr FENOCCHIO" userId="754c3828-7e71-48a6-a7fd-cdc49af3d1d2" providerId="ADAL" clId="{F6FE3ED3-2C8C-4549-988B-20F6B1056AEC}" dt="2023-03-20T10:22:33.906" v="120" actId="47"/>
        <pc:sldMkLst>
          <pc:docMk/>
          <pc:sldMk cId="4187066315" sldId="265"/>
        </pc:sldMkLst>
      </pc:sldChg>
      <pc:sldChg chg="del">
        <pc:chgData name="Zéphyr FENOCCHIO" userId="754c3828-7e71-48a6-a7fd-cdc49af3d1d2" providerId="ADAL" clId="{F6FE3ED3-2C8C-4549-988B-20F6B1056AEC}" dt="2023-03-20T10:22:34.661" v="121" actId="47"/>
        <pc:sldMkLst>
          <pc:docMk/>
          <pc:sldMk cId="1945074254" sldId="266"/>
        </pc:sldMkLst>
      </pc:sldChg>
      <pc:sldChg chg="del">
        <pc:chgData name="Zéphyr FENOCCHIO" userId="754c3828-7e71-48a6-a7fd-cdc49af3d1d2" providerId="ADAL" clId="{F6FE3ED3-2C8C-4549-988B-20F6B1056AEC}" dt="2023-03-20T10:22:35.576" v="122" actId="47"/>
        <pc:sldMkLst>
          <pc:docMk/>
          <pc:sldMk cId="1633701304" sldId="268"/>
        </pc:sldMkLst>
      </pc:sldChg>
      <pc:sldChg chg="del">
        <pc:chgData name="Zéphyr FENOCCHIO" userId="754c3828-7e71-48a6-a7fd-cdc49af3d1d2" providerId="ADAL" clId="{F6FE3ED3-2C8C-4549-988B-20F6B1056AEC}" dt="2023-03-20T10:22:36.440" v="123" actId="47"/>
        <pc:sldMkLst>
          <pc:docMk/>
          <pc:sldMk cId="3355854351" sldId="269"/>
        </pc:sldMkLst>
      </pc:sldChg>
      <pc:sldChg chg="del">
        <pc:chgData name="Zéphyr FENOCCHIO" userId="754c3828-7e71-48a6-a7fd-cdc49af3d1d2" providerId="ADAL" clId="{F6FE3ED3-2C8C-4549-988B-20F6B1056AEC}" dt="2023-03-20T10:22:37.384" v="124" actId="47"/>
        <pc:sldMkLst>
          <pc:docMk/>
          <pc:sldMk cId="1830034756" sldId="270"/>
        </pc:sldMkLst>
      </pc:sldChg>
      <pc:sldChg chg="addSp modSp mod">
        <pc:chgData name="Zéphyr FENOCCHIO" userId="754c3828-7e71-48a6-a7fd-cdc49af3d1d2" providerId="ADAL" clId="{F6FE3ED3-2C8C-4549-988B-20F6B1056AEC}" dt="2023-03-20T09:47:17.155" v="1" actId="1076"/>
        <pc:sldMkLst>
          <pc:docMk/>
          <pc:sldMk cId="537884066" sldId="273"/>
        </pc:sldMkLst>
        <pc:picChg chg="add mod">
          <ac:chgData name="Zéphyr FENOCCHIO" userId="754c3828-7e71-48a6-a7fd-cdc49af3d1d2" providerId="ADAL" clId="{F6FE3ED3-2C8C-4549-988B-20F6B1056AEC}" dt="2023-03-20T09:47:17.155" v="1" actId="1076"/>
          <ac:picMkLst>
            <pc:docMk/>
            <pc:sldMk cId="537884066" sldId="273"/>
            <ac:picMk id="3" creationId="{26B8B5A6-7023-7091-8685-F072F562338A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49:54.578" v="7" actId="1076"/>
        <pc:sldMkLst>
          <pc:docMk/>
          <pc:sldMk cId="1576638844" sldId="306"/>
        </pc:sldMkLst>
        <pc:picChg chg="add mod modCrop">
          <ac:chgData name="Zéphyr FENOCCHIO" userId="754c3828-7e71-48a6-a7fd-cdc49af3d1d2" providerId="ADAL" clId="{F6FE3ED3-2C8C-4549-988B-20F6B1056AEC}" dt="2023-03-20T09:49:54.578" v="7" actId="1076"/>
          <ac:picMkLst>
            <pc:docMk/>
            <pc:sldMk cId="1576638844" sldId="306"/>
            <ac:picMk id="3" creationId="{DB92D7D5-C476-AF75-2287-77EDDF682923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2:47.389" v="21" actId="1036"/>
        <pc:sldMkLst>
          <pc:docMk/>
          <pc:sldMk cId="1446956399" sldId="307"/>
        </pc:sldMkLst>
        <pc:picChg chg="add mod">
          <ac:chgData name="Zéphyr FENOCCHIO" userId="754c3828-7e71-48a6-a7fd-cdc49af3d1d2" providerId="ADAL" clId="{F6FE3ED3-2C8C-4549-988B-20F6B1056AEC}" dt="2023-03-20T09:52:47.389" v="21" actId="1036"/>
          <ac:picMkLst>
            <pc:docMk/>
            <pc:sldMk cId="1446956399" sldId="307"/>
            <ac:picMk id="3" creationId="{9891D699-F509-8655-2BA3-CC479B95C91F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1:38.162" v="15" actId="1036"/>
        <pc:sldMkLst>
          <pc:docMk/>
          <pc:sldMk cId="3772258910" sldId="308"/>
        </pc:sldMkLst>
        <pc:spChg chg="mod">
          <ac:chgData name="Zéphyr FENOCCHIO" userId="754c3828-7e71-48a6-a7fd-cdc49af3d1d2" providerId="ADAL" clId="{F6FE3ED3-2C8C-4549-988B-20F6B1056AEC}" dt="2023-03-20T09:50:07.598" v="9" actId="20577"/>
          <ac:spMkLst>
            <pc:docMk/>
            <pc:sldMk cId="3772258910" sldId="308"/>
            <ac:spMk id="5" creationId="{B7A089E4-F284-4111-A97B-EAEDADD95E1A}"/>
          </ac:spMkLst>
        </pc:spChg>
        <pc:picChg chg="add mod modCrop">
          <ac:chgData name="Zéphyr FENOCCHIO" userId="754c3828-7e71-48a6-a7fd-cdc49af3d1d2" providerId="ADAL" clId="{F6FE3ED3-2C8C-4549-988B-20F6B1056AEC}" dt="2023-03-20T09:51:38.162" v="15" actId="1036"/>
          <ac:picMkLst>
            <pc:docMk/>
            <pc:sldMk cId="3772258910" sldId="308"/>
            <ac:picMk id="3" creationId="{DBE87B5C-985B-0087-BBA8-526DB9BD4509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7:15.503" v="35" actId="1076"/>
        <pc:sldMkLst>
          <pc:docMk/>
          <pc:sldMk cId="2670007625" sldId="309"/>
        </pc:sldMkLst>
        <pc:picChg chg="add mod modCrop">
          <ac:chgData name="Zéphyr FENOCCHIO" userId="754c3828-7e71-48a6-a7fd-cdc49af3d1d2" providerId="ADAL" clId="{F6FE3ED3-2C8C-4549-988B-20F6B1056AEC}" dt="2023-03-20T09:57:15.503" v="35" actId="1076"/>
          <ac:picMkLst>
            <pc:docMk/>
            <pc:sldMk cId="2670007625" sldId="309"/>
            <ac:picMk id="3" creationId="{8157A7F0-971D-0B37-CACC-288A8508E203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3:41.499" v="24" actId="1076"/>
        <pc:sldMkLst>
          <pc:docMk/>
          <pc:sldMk cId="602434016" sldId="310"/>
        </pc:sldMkLst>
        <pc:picChg chg="add mod">
          <ac:chgData name="Zéphyr FENOCCHIO" userId="754c3828-7e71-48a6-a7fd-cdc49af3d1d2" providerId="ADAL" clId="{F6FE3ED3-2C8C-4549-988B-20F6B1056AEC}" dt="2023-03-20T09:53:41.499" v="24" actId="1076"/>
          <ac:picMkLst>
            <pc:docMk/>
            <pc:sldMk cId="602434016" sldId="310"/>
            <ac:picMk id="3" creationId="{198BC76C-71C9-73AB-140C-EF17B9078930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5:52.848" v="31" actId="1076"/>
        <pc:sldMkLst>
          <pc:docMk/>
          <pc:sldMk cId="160237983" sldId="311"/>
        </pc:sldMkLst>
        <pc:picChg chg="add mod">
          <ac:chgData name="Zéphyr FENOCCHIO" userId="754c3828-7e71-48a6-a7fd-cdc49af3d1d2" providerId="ADAL" clId="{F6FE3ED3-2C8C-4549-988B-20F6B1056AEC}" dt="2023-03-20T09:55:52.848" v="31" actId="1076"/>
          <ac:picMkLst>
            <pc:docMk/>
            <pc:sldMk cId="160237983" sldId="311"/>
            <ac:picMk id="3" creationId="{4AB10F39-EB75-09A7-8509-3984A7E12E13}"/>
          </ac:picMkLst>
        </pc:picChg>
      </pc:sldChg>
      <pc:sldChg chg="addSp modSp">
        <pc:chgData name="Zéphyr FENOCCHIO" userId="754c3828-7e71-48a6-a7fd-cdc49af3d1d2" providerId="ADAL" clId="{F6FE3ED3-2C8C-4549-988B-20F6B1056AEC}" dt="2023-03-20T10:00:59.910" v="49" actId="1076"/>
        <pc:sldMkLst>
          <pc:docMk/>
          <pc:sldMk cId="2821814148" sldId="312"/>
        </pc:sldMkLst>
        <pc:picChg chg="add mod">
          <ac:chgData name="Zéphyr FENOCCHIO" userId="754c3828-7e71-48a6-a7fd-cdc49af3d1d2" providerId="ADAL" clId="{F6FE3ED3-2C8C-4549-988B-20F6B1056AEC}" dt="2023-03-20T10:00:59.910" v="49" actId="1076"/>
          <ac:picMkLst>
            <pc:docMk/>
            <pc:sldMk cId="2821814148" sldId="312"/>
            <ac:picMk id="1026" creationId="{4A3263C5-40DE-708B-4268-B7BC1FB76E83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9:48.830" v="45" actId="1076"/>
        <pc:sldMkLst>
          <pc:docMk/>
          <pc:sldMk cId="1355205478" sldId="313"/>
        </pc:sldMkLst>
        <pc:picChg chg="add mod modCrop">
          <ac:chgData name="Zéphyr FENOCCHIO" userId="754c3828-7e71-48a6-a7fd-cdc49af3d1d2" providerId="ADAL" clId="{F6FE3ED3-2C8C-4549-988B-20F6B1056AEC}" dt="2023-03-20T09:59:48.830" v="45" actId="1076"/>
          <ac:picMkLst>
            <pc:docMk/>
            <pc:sldMk cId="1355205478" sldId="313"/>
            <ac:picMk id="3" creationId="{DAC92936-2ACC-D899-9E54-4930F4465D4C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8:36.879" v="40" actId="1076"/>
        <pc:sldMkLst>
          <pc:docMk/>
          <pc:sldMk cId="2190799947" sldId="314"/>
        </pc:sldMkLst>
        <pc:picChg chg="add mod">
          <ac:chgData name="Zéphyr FENOCCHIO" userId="754c3828-7e71-48a6-a7fd-cdc49af3d1d2" providerId="ADAL" clId="{F6FE3ED3-2C8C-4549-988B-20F6B1056AEC}" dt="2023-03-20T09:58:36.879" v="40" actId="1076"/>
          <ac:picMkLst>
            <pc:docMk/>
            <pc:sldMk cId="2190799947" sldId="314"/>
            <ac:picMk id="3" creationId="{EE76AE5B-50AA-FEAE-511F-E1BED5DEF453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09:57:54.431" v="37" actId="1076"/>
        <pc:sldMkLst>
          <pc:docMk/>
          <pc:sldMk cId="2315693862" sldId="315"/>
        </pc:sldMkLst>
        <pc:picChg chg="add mod">
          <ac:chgData name="Zéphyr FENOCCHIO" userId="754c3828-7e71-48a6-a7fd-cdc49af3d1d2" providerId="ADAL" clId="{F6FE3ED3-2C8C-4549-988B-20F6B1056AEC}" dt="2023-03-20T09:57:54.431" v="37" actId="1076"/>
          <ac:picMkLst>
            <pc:docMk/>
            <pc:sldMk cId="2315693862" sldId="315"/>
            <ac:picMk id="3" creationId="{A8E46AFD-60B0-0E7A-2C4E-51A08DE3D682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10:15:54.964" v="84" actId="1076"/>
        <pc:sldMkLst>
          <pc:docMk/>
          <pc:sldMk cId="3882010365" sldId="316"/>
        </pc:sldMkLst>
        <pc:spChg chg="mod">
          <ac:chgData name="Zéphyr FENOCCHIO" userId="754c3828-7e71-48a6-a7fd-cdc49af3d1d2" providerId="ADAL" clId="{F6FE3ED3-2C8C-4549-988B-20F6B1056AEC}" dt="2023-03-20T10:11:07.277" v="79" actId="20577"/>
          <ac:spMkLst>
            <pc:docMk/>
            <pc:sldMk cId="3882010365" sldId="316"/>
            <ac:spMk id="5" creationId="{B7A089E4-F284-4111-A97B-EAEDADD95E1A}"/>
          </ac:spMkLst>
        </pc:spChg>
        <pc:picChg chg="add mod">
          <ac:chgData name="Zéphyr FENOCCHIO" userId="754c3828-7e71-48a6-a7fd-cdc49af3d1d2" providerId="ADAL" clId="{F6FE3ED3-2C8C-4549-988B-20F6B1056AEC}" dt="2023-03-20T10:15:54.964" v="84" actId="1076"/>
          <ac:picMkLst>
            <pc:docMk/>
            <pc:sldMk cId="3882010365" sldId="316"/>
            <ac:picMk id="5122" creationId="{3802B7C4-A849-C249-A513-82197F352DF4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10:09:48.354" v="73" actId="1076"/>
        <pc:sldMkLst>
          <pc:docMk/>
          <pc:sldMk cId="2549414804" sldId="317"/>
        </pc:sldMkLst>
        <pc:picChg chg="add mod">
          <ac:chgData name="Zéphyr FENOCCHIO" userId="754c3828-7e71-48a6-a7fd-cdc49af3d1d2" providerId="ADAL" clId="{F6FE3ED3-2C8C-4549-988B-20F6B1056AEC}" dt="2023-03-20T10:09:48.354" v="73" actId="1076"/>
          <ac:picMkLst>
            <pc:docMk/>
            <pc:sldMk cId="2549414804" sldId="317"/>
            <ac:picMk id="3" creationId="{EFD636DB-7555-B005-83D1-1DB4421348B5}"/>
          </ac:picMkLst>
        </pc:picChg>
      </pc:sldChg>
      <pc:sldChg chg="addSp delSp modSp mod">
        <pc:chgData name="Zéphyr FENOCCHIO" userId="754c3828-7e71-48a6-a7fd-cdc49af3d1d2" providerId="ADAL" clId="{F6FE3ED3-2C8C-4549-988B-20F6B1056AEC}" dt="2023-03-20T10:04:53.226" v="68" actId="1076"/>
        <pc:sldMkLst>
          <pc:docMk/>
          <pc:sldMk cId="386494405" sldId="318"/>
        </pc:sldMkLst>
        <pc:picChg chg="add mod">
          <ac:chgData name="Zéphyr FENOCCHIO" userId="754c3828-7e71-48a6-a7fd-cdc49af3d1d2" providerId="ADAL" clId="{F6FE3ED3-2C8C-4549-988B-20F6B1056AEC}" dt="2023-03-20T10:04:53.226" v="68" actId="1076"/>
          <ac:picMkLst>
            <pc:docMk/>
            <pc:sldMk cId="386494405" sldId="318"/>
            <ac:picMk id="3" creationId="{E39911CF-2B15-3387-32AE-D318EC589945}"/>
          </ac:picMkLst>
        </pc:picChg>
        <pc:picChg chg="add del">
          <ac:chgData name="Zéphyr FENOCCHIO" userId="754c3828-7e71-48a6-a7fd-cdc49af3d1d2" providerId="ADAL" clId="{F6FE3ED3-2C8C-4549-988B-20F6B1056AEC}" dt="2023-03-20T10:04:32.786" v="66" actId="478"/>
          <ac:picMkLst>
            <pc:docMk/>
            <pc:sldMk cId="386494405" sldId="318"/>
            <ac:picMk id="4098" creationId="{9DB7164C-A819-B307-1C49-499F3F02C227}"/>
          </ac:picMkLst>
        </pc:picChg>
      </pc:sldChg>
      <pc:sldChg chg="addSp modSp">
        <pc:chgData name="Zéphyr FENOCCHIO" userId="754c3828-7e71-48a6-a7fd-cdc49af3d1d2" providerId="ADAL" clId="{F6FE3ED3-2C8C-4549-988B-20F6B1056AEC}" dt="2023-03-20T10:03:51.628" v="64" actId="1076"/>
        <pc:sldMkLst>
          <pc:docMk/>
          <pc:sldMk cId="2160237843" sldId="319"/>
        </pc:sldMkLst>
        <pc:picChg chg="add mod">
          <ac:chgData name="Zéphyr FENOCCHIO" userId="754c3828-7e71-48a6-a7fd-cdc49af3d1d2" providerId="ADAL" clId="{F6FE3ED3-2C8C-4549-988B-20F6B1056AEC}" dt="2023-03-20T10:03:51.628" v="64" actId="1076"/>
          <ac:picMkLst>
            <pc:docMk/>
            <pc:sldMk cId="2160237843" sldId="319"/>
            <ac:picMk id="3074" creationId="{36358CAF-D4EC-D655-8FCF-B8929A7EF9B5}"/>
          </ac:picMkLst>
        </pc:picChg>
      </pc:sldChg>
      <pc:sldChg chg="addSp modSp">
        <pc:chgData name="Zéphyr FENOCCHIO" userId="754c3828-7e71-48a6-a7fd-cdc49af3d1d2" providerId="ADAL" clId="{F6FE3ED3-2C8C-4549-988B-20F6B1056AEC}" dt="2023-03-20T10:02:40.246" v="58" actId="1076"/>
        <pc:sldMkLst>
          <pc:docMk/>
          <pc:sldMk cId="331468439" sldId="320"/>
        </pc:sldMkLst>
        <pc:picChg chg="add mod">
          <ac:chgData name="Zéphyr FENOCCHIO" userId="754c3828-7e71-48a6-a7fd-cdc49af3d1d2" providerId="ADAL" clId="{F6FE3ED3-2C8C-4549-988B-20F6B1056AEC}" dt="2023-03-20T10:02:40.246" v="58" actId="1076"/>
          <ac:picMkLst>
            <pc:docMk/>
            <pc:sldMk cId="331468439" sldId="320"/>
            <ac:picMk id="2050" creationId="{0C7457C9-FC9A-E928-35FB-6B24DF435A0D}"/>
          </ac:picMkLst>
        </pc:picChg>
      </pc:sldChg>
      <pc:sldChg chg="addSp modSp mod">
        <pc:chgData name="Zéphyr FENOCCHIO" userId="754c3828-7e71-48a6-a7fd-cdc49af3d1d2" providerId="ADAL" clId="{F6FE3ED3-2C8C-4549-988B-20F6B1056AEC}" dt="2023-03-20T10:17:48.141" v="88" actId="1076"/>
        <pc:sldMkLst>
          <pc:docMk/>
          <pc:sldMk cId="2111985478" sldId="321"/>
        </pc:sldMkLst>
        <pc:spChg chg="mod">
          <ac:chgData name="Zéphyr FENOCCHIO" userId="754c3828-7e71-48a6-a7fd-cdc49af3d1d2" providerId="ADAL" clId="{F6FE3ED3-2C8C-4549-988B-20F6B1056AEC}" dt="2023-03-20T10:16:25.548" v="86" actId="20577"/>
          <ac:spMkLst>
            <pc:docMk/>
            <pc:sldMk cId="2111985478" sldId="321"/>
            <ac:spMk id="5" creationId="{B7A089E4-F284-4111-A97B-EAEDADD95E1A}"/>
          </ac:spMkLst>
        </pc:spChg>
        <pc:picChg chg="add mod">
          <ac:chgData name="Zéphyr FENOCCHIO" userId="754c3828-7e71-48a6-a7fd-cdc49af3d1d2" providerId="ADAL" clId="{F6FE3ED3-2C8C-4549-988B-20F6B1056AEC}" dt="2023-03-20T10:17:48.141" v="88" actId="1076"/>
          <ac:picMkLst>
            <pc:docMk/>
            <pc:sldMk cId="2111985478" sldId="321"/>
            <ac:picMk id="6146" creationId="{74D6547A-95E2-5C9E-0ED7-01BC7D41A212}"/>
          </ac:picMkLst>
        </pc:picChg>
      </pc:sldChg>
      <pc:sldChg chg="modSp mod">
        <pc:chgData name="Zéphyr FENOCCHIO" userId="754c3828-7e71-48a6-a7fd-cdc49af3d1d2" providerId="ADAL" clId="{F6FE3ED3-2C8C-4549-988B-20F6B1056AEC}" dt="2023-03-20T10:18:09.567" v="94" actId="20577"/>
        <pc:sldMkLst>
          <pc:docMk/>
          <pc:sldMk cId="3155924874" sldId="322"/>
        </pc:sldMkLst>
        <pc:spChg chg="mod">
          <ac:chgData name="Zéphyr FENOCCHIO" userId="754c3828-7e71-48a6-a7fd-cdc49af3d1d2" providerId="ADAL" clId="{F6FE3ED3-2C8C-4549-988B-20F6B1056AEC}" dt="2023-03-20T10:18:09.567" v="94" actId="20577"/>
          <ac:spMkLst>
            <pc:docMk/>
            <pc:sldMk cId="3155924874" sldId="322"/>
            <ac:spMk id="5" creationId="{B7A089E4-F284-4111-A97B-EAEDADD95E1A}"/>
          </ac:spMkLst>
        </pc:spChg>
      </pc:sldChg>
      <pc:sldChg chg="addSp delSp modSp mod">
        <pc:chgData name="Zéphyr FENOCCHIO" userId="754c3828-7e71-48a6-a7fd-cdc49af3d1d2" providerId="ADAL" clId="{F6FE3ED3-2C8C-4549-988B-20F6B1056AEC}" dt="2023-03-20T10:20:51.220" v="101" actId="1076"/>
        <pc:sldMkLst>
          <pc:docMk/>
          <pc:sldMk cId="1436981393" sldId="323"/>
        </pc:sldMkLst>
        <pc:spChg chg="add del">
          <ac:chgData name="Zéphyr FENOCCHIO" userId="754c3828-7e71-48a6-a7fd-cdc49af3d1d2" providerId="ADAL" clId="{F6FE3ED3-2C8C-4549-988B-20F6B1056AEC}" dt="2023-03-20T10:18:44.614" v="96" actId="478"/>
          <ac:spMkLst>
            <pc:docMk/>
            <pc:sldMk cId="1436981393" sldId="323"/>
            <ac:spMk id="2" creationId="{C3852B01-0E36-976C-7874-8CD4ECD9EBC0}"/>
          </ac:spMkLst>
        </pc:spChg>
        <pc:picChg chg="add mod modCrop">
          <ac:chgData name="Zéphyr FENOCCHIO" userId="754c3828-7e71-48a6-a7fd-cdc49af3d1d2" providerId="ADAL" clId="{F6FE3ED3-2C8C-4549-988B-20F6B1056AEC}" dt="2023-03-20T10:20:51.220" v="101" actId="1076"/>
          <ac:picMkLst>
            <pc:docMk/>
            <pc:sldMk cId="1436981393" sldId="323"/>
            <ac:picMk id="4" creationId="{0100DB9F-ADF6-512D-A7DD-B41DA430BE3E}"/>
          </ac:picMkLst>
        </pc:picChg>
      </pc:sldChg>
      <pc:sldChg chg="addSp delSp modSp mod">
        <pc:chgData name="Zéphyr FENOCCHIO" userId="754c3828-7e71-48a6-a7fd-cdc49af3d1d2" providerId="ADAL" clId="{F6FE3ED3-2C8C-4549-988B-20F6B1056AEC}" dt="2023-03-20T10:22:01.304" v="113" actId="1076"/>
        <pc:sldMkLst>
          <pc:docMk/>
          <pc:sldMk cId="4189163878" sldId="324"/>
        </pc:sldMkLst>
        <pc:spChg chg="add del">
          <ac:chgData name="Zéphyr FENOCCHIO" userId="754c3828-7e71-48a6-a7fd-cdc49af3d1d2" providerId="ADAL" clId="{F6FE3ED3-2C8C-4549-988B-20F6B1056AEC}" dt="2023-03-20T10:21:15.741" v="103" actId="478"/>
          <ac:spMkLst>
            <pc:docMk/>
            <pc:sldMk cId="4189163878" sldId="324"/>
            <ac:spMk id="2" creationId="{7754BFE1-D435-233C-A977-342C11CBB571}"/>
          </ac:spMkLst>
        </pc:spChg>
        <pc:picChg chg="add mod modCrop">
          <ac:chgData name="Zéphyr FENOCCHIO" userId="754c3828-7e71-48a6-a7fd-cdc49af3d1d2" providerId="ADAL" clId="{F6FE3ED3-2C8C-4549-988B-20F6B1056AEC}" dt="2023-03-20T10:22:01.304" v="113" actId="1076"/>
          <ac:picMkLst>
            <pc:docMk/>
            <pc:sldMk cId="4189163878" sldId="324"/>
            <ac:picMk id="4" creationId="{890CA093-1C2B-E365-3074-A49E644303CD}"/>
          </ac:picMkLst>
        </pc:picChg>
      </pc:sldChg>
    </pc:docChg>
  </pc:docChgLst>
  <pc:docChgLst>
    <pc:chgData name="Amélie PERON" userId="76fc91d7-c837-451f-8fad-acb7bea6784d" providerId="ADAL" clId="{DBCF8473-AE9F-44AE-9CF4-02AA28A799B6}"/>
    <pc:docChg chg="undo custSel addSld delSld modSld">
      <pc:chgData name="Amélie PERON" userId="76fc91d7-c837-451f-8fad-acb7bea6784d" providerId="ADAL" clId="{DBCF8473-AE9F-44AE-9CF4-02AA28A799B6}" dt="2023-03-20T14:37:32.217" v="2108" actId="339"/>
      <pc:docMkLst>
        <pc:docMk/>
      </pc:docMkLst>
      <pc:sldChg chg="addSp modSp mod">
        <pc:chgData name="Amélie PERON" userId="76fc91d7-c837-451f-8fad-acb7bea6784d" providerId="ADAL" clId="{DBCF8473-AE9F-44AE-9CF4-02AA28A799B6}" dt="2023-03-20T14:23:27.601" v="2016" actId="14100"/>
        <pc:sldMkLst>
          <pc:docMk/>
          <pc:sldMk cId="619131095" sldId="256"/>
        </pc:sldMkLst>
        <pc:spChg chg="mod">
          <ac:chgData name="Amélie PERON" userId="76fc91d7-c837-451f-8fad-acb7bea6784d" providerId="ADAL" clId="{DBCF8473-AE9F-44AE-9CF4-02AA28A799B6}" dt="2023-03-17T13:41:53.231" v="13" actId="20577"/>
          <ac:spMkLst>
            <pc:docMk/>
            <pc:sldMk cId="619131095" sldId="256"/>
            <ac:spMk id="2" creationId="{637D9EA0-D6B8-8939-0BE2-7179F1B67ED9}"/>
          </ac:spMkLst>
        </pc:spChg>
        <pc:picChg chg="mod">
          <ac:chgData name="Amélie PERON" userId="76fc91d7-c837-451f-8fad-acb7bea6784d" providerId="ADAL" clId="{DBCF8473-AE9F-44AE-9CF4-02AA28A799B6}" dt="2023-03-17T13:43:12.047" v="39" actId="1076"/>
          <ac:picMkLst>
            <pc:docMk/>
            <pc:sldMk cId="619131095" sldId="256"/>
            <ac:picMk id="3" creationId="{C1380040-8E4A-7BD4-A54E-20AF68235C87}"/>
          </ac:picMkLst>
        </pc:picChg>
        <pc:picChg chg="mod">
          <ac:chgData name="Amélie PERON" userId="76fc91d7-c837-451f-8fad-acb7bea6784d" providerId="ADAL" clId="{DBCF8473-AE9F-44AE-9CF4-02AA28A799B6}" dt="2023-03-20T14:23:27.601" v="2016" actId="14100"/>
          <ac:picMkLst>
            <pc:docMk/>
            <pc:sldMk cId="619131095" sldId="256"/>
            <ac:picMk id="4" creationId="{4516282A-F874-68B5-6973-09ED0C523DFB}"/>
          </ac:picMkLst>
        </pc:picChg>
        <pc:picChg chg="add mod">
          <ac:chgData name="Amélie PERON" userId="76fc91d7-c837-451f-8fad-acb7bea6784d" providerId="ADAL" clId="{DBCF8473-AE9F-44AE-9CF4-02AA28A799B6}" dt="2023-03-20T14:23:14.581" v="2012" actId="1076"/>
          <ac:picMkLst>
            <pc:docMk/>
            <pc:sldMk cId="619131095" sldId="256"/>
            <ac:picMk id="5" creationId="{9C25FC4D-0172-5165-1907-03E9EC9C7A2F}"/>
          </ac:picMkLst>
        </pc:picChg>
        <pc:picChg chg="add mod modCrop">
          <ac:chgData name="Amélie PERON" userId="76fc91d7-c837-451f-8fad-acb7bea6784d" providerId="ADAL" clId="{DBCF8473-AE9F-44AE-9CF4-02AA28A799B6}" dt="2023-03-20T14:23:14.581" v="2012" actId="1076"/>
          <ac:picMkLst>
            <pc:docMk/>
            <pc:sldMk cId="619131095" sldId="256"/>
            <ac:picMk id="7" creationId="{245D40F3-896A-2664-51A4-A27758C49C09}"/>
          </ac:picMkLst>
        </pc:picChg>
      </pc:sldChg>
      <pc:sldChg chg="addSp delSp modSp mod">
        <pc:chgData name="Amélie PERON" userId="76fc91d7-c837-451f-8fad-acb7bea6784d" providerId="ADAL" clId="{DBCF8473-AE9F-44AE-9CF4-02AA28A799B6}" dt="2023-03-20T14:25:31.887" v="2035" actId="1076"/>
        <pc:sldMkLst>
          <pc:docMk/>
          <pc:sldMk cId="1924238064" sldId="271"/>
        </pc:sldMkLst>
        <pc:picChg chg="add mod">
          <ac:chgData name="Amélie PERON" userId="76fc91d7-c837-451f-8fad-acb7bea6784d" providerId="ADAL" clId="{DBCF8473-AE9F-44AE-9CF4-02AA28A799B6}" dt="2023-03-20T14:25:31.887" v="2035" actId="1076"/>
          <ac:picMkLst>
            <pc:docMk/>
            <pc:sldMk cId="1924238064" sldId="271"/>
            <ac:picMk id="2" creationId="{6AFF958A-EF73-3693-83DF-16F12CC291C6}"/>
          </ac:picMkLst>
        </pc:picChg>
        <pc:picChg chg="add mod">
          <ac:chgData name="Amélie PERON" userId="76fc91d7-c837-451f-8fad-acb7bea6784d" providerId="ADAL" clId="{DBCF8473-AE9F-44AE-9CF4-02AA28A799B6}" dt="2023-03-20T14:20:56.407" v="1995"/>
          <ac:picMkLst>
            <pc:docMk/>
            <pc:sldMk cId="1924238064" sldId="271"/>
            <ac:picMk id="3" creationId="{178A15F1-81BB-9831-4A71-2F29BC3C3768}"/>
          </ac:picMkLst>
        </pc:picChg>
        <pc:picChg chg="del">
          <ac:chgData name="Amélie PERON" userId="76fc91d7-c837-451f-8fad-acb7bea6784d" providerId="ADAL" clId="{DBCF8473-AE9F-44AE-9CF4-02AA28A799B6}" dt="2023-03-20T14:20:55.077" v="1994" actId="478"/>
          <ac:picMkLst>
            <pc:docMk/>
            <pc:sldMk cId="1924238064" sldId="271"/>
            <ac:picMk id="9" creationId="{A76016E6-5939-E4C9-AC05-19167969168D}"/>
          </ac:picMkLst>
        </pc:picChg>
      </pc:sldChg>
      <pc:sldChg chg="addSp delSp modSp mod">
        <pc:chgData name="Amélie PERON" userId="76fc91d7-c837-451f-8fad-acb7bea6784d" providerId="ADAL" clId="{DBCF8473-AE9F-44AE-9CF4-02AA28A799B6}" dt="2023-03-20T14:26:43.369" v="2051"/>
        <pc:sldMkLst>
          <pc:docMk/>
          <pc:sldMk cId="2644690989" sldId="272"/>
        </pc:sldMkLst>
        <pc:spChg chg="mod">
          <ac:chgData name="Amélie PERON" userId="76fc91d7-c837-451f-8fad-acb7bea6784d" providerId="ADAL" clId="{DBCF8473-AE9F-44AE-9CF4-02AA28A799B6}" dt="2023-03-20T14:26:37.276" v="2049" actId="1076"/>
          <ac:spMkLst>
            <pc:docMk/>
            <pc:sldMk cId="2644690989" sldId="272"/>
            <ac:spMk id="4" creationId="{87F3DC7F-F763-5875-DFA6-B7BCC326D038}"/>
          </ac:spMkLst>
        </pc:spChg>
        <pc:picChg chg="add mod">
          <ac:chgData name="Amélie PERON" userId="76fc91d7-c837-451f-8fad-acb7bea6784d" providerId="ADAL" clId="{DBCF8473-AE9F-44AE-9CF4-02AA28A799B6}" dt="2023-03-20T14:26:43.369" v="2051"/>
          <ac:picMkLst>
            <pc:docMk/>
            <pc:sldMk cId="2644690989" sldId="272"/>
            <ac:picMk id="2" creationId="{4D796AF6-4612-0B72-2ACE-8E4735C471F2}"/>
          </ac:picMkLst>
        </pc:picChg>
        <pc:picChg chg="del">
          <ac:chgData name="Amélie PERON" userId="76fc91d7-c837-451f-8fad-acb7bea6784d" providerId="ADAL" clId="{DBCF8473-AE9F-44AE-9CF4-02AA28A799B6}" dt="2023-03-20T14:21:11.391" v="1996" actId="478"/>
          <ac:picMkLst>
            <pc:docMk/>
            <pc:sldMk cId="2644690989" sldId="272"/>
            <ac:picMk id="5" creationId="{AA9255D7-75BF-D64A-0091-592E9CC7D514}"/>
          </ac:picMkLst>
        </pc:picChg>
        <pc:picChg chg="mod">
          <ac:chgData name="Amélie PERON" userId="76fc91d7-c837-451f-8fad-acb7bea6784d" providerId="ADAL" clId="{DBCF8473-AE9F-44AE-9CF4-02AA28A799B6}" dt="2023-03-20T14:26:38.483" v="2050" actId="1076"/>
          <ac:picMkLst>
            <pc:docMk/>
            <pc:sldMk cId="2644690989" sldId="272"/>
            <ac:picMk id="6" creationId="{8B9D4F67-6291-64BA-6DBB-54A3165625CF}"/>
          </ac:picMkLst>
        </pc:picChg>
      </pc:sldChg>
      <pc:sldChg chg="modSp mod">
        <pc:chgData name="Amélie PERON" userId="76fc91d7-c837-451f-8fad-acb7bea6784d" providerId="ADAL" clId="{DBCF8473-AE9F-44AE-9CF4-02AA28A799B6}" dt="2023-03-20T13:34:21.371" v="1990" actId="339"/>
        <pc:sldMkLst>
          <pc:docMk/>
          <pc:sldMk cId="537884066" sldId="273"/>
        </pc:sldMkLst>
        <pc:spChg chg="mod">
          <ac:chgData name="Amélie PERON" userId="76fc91d7-c837-451f-8fad-acb7bea6784d" providerId="ADAL" clId="{DBCF8473-AE9F-44AE-9CF4-02AA28A799B6}" dt="2023-03-17T13:45:22.288" v="169" actId="20577"/>
          <ac:spMkLst>
            <pc:docMk/>
            <pc:sldMk cId="537884066" sldId="273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3:47:07.978" v="209" actId="404"/>
          <ac:spMkLst>
            <pc:docMk/>
            <pc:sldMk cId="537884066" sldId="273"/>
            <ac:spMk id="10" creationId="{88E662A2-FC4A-43A1-A9B6-8620FF992050}"/>
          </ac:spMkLst>
        </pc:spChg>
        <pc:picChg chg="mod">
          <ac:chgData name="Amélie PERON" userId="76fc91d7-c837-451f-8fad-acb7bea6784d" providerId="ADAL" clId="{DBCF8473-AE9F-44AE-9CF4-02AA28A799B6}" dt="2023-03-20T13:34:21.371" v="1990" actId="339"/>
          <ac:picMkLst>
            <pc:docMk/>
            <pc:sldMk cId="537884066" sldId="273"/>
            <ac:picMk id="3" creationId="{26B8B5A6-7023-7091-8685-F072F562338A}"/>
          </ac:picMkLst>
        </pc:picChg>
      </pc:sldChg>
      <pc:sldChg chg="addSp modSp mod">
        <pc:chgData name="Amélie PERON" userId="76fc91d7-c837-451f-8fad-acb7bea6784d" providerId="ADAL" clId="{DBCF8473-AE9F-44AE-9CF4-02AA28A799B6}" dt="2023-03-20T14:23:32.356" v="2017"/>
        <pc:sldMkLst>
          <pc:docMk/>
          <pc:sldMk cId="3552418276" sldId="274"/>
        </pc:sldMkLst>
        <pc:spChg chg="mod">
          <ac:chgData name="Amélie PERON" userId="76fc91d7-c837-451f-8fad-acb7bea6784d" providerId="ADAL" clId="{DBCF8473-AE9F-44AE-9CF4-02AA28A799B6}" dt="2023-03-17T13:43:29.047" v="42" actId="20577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Amélie PERON" userId="76fc91d7-c837-451f-8fad-acb7bea6784d" providerId="ADAL" clId="{DBCF8473-AE9F-44AE-9CF4-02AA28A799B6}" dt="2023-03-17T13:43:40.815" v="47" actId="20577"/>
          <ac:spMkLst>
            <pc:docMk/>
            <pc:sldMk cId="3552418276" sldId="274"/>
            <ac:spMk id="3" creationId="{2BA56ECA-FC14-4D78-9A3C-85DD42ACF1AA}"/>
          </ac:spMkLst>
        </pc:spChg>
        <pc:picChg chg="add mod">
          <ac:chgData name="Amélie PERON" userId="76fc91d7-c837-451f-8fad-acb7bea6784d" providerId="ADAL" clId="{DBCF8473-AE9F-44AE-9CF4-02AA28A799B6}" dt="2023-03-20T14:23:32.356" v="2017"/>
          <ac:picMkLst>
            <pc:docMk/>
            <pc:sldMk cId="3552418276" sldId="274"/>
            <ac:picMk id="5" creationId="{98E567ED-15C1-2030-9342-FD5404923186}"/>
          </ac:picMkLst>
        </pc:picChg>
        <pc:picChg chg="add mod">
          <ac:chgData name="Amélie PERON" userId="76fc91d7-c837-451f-8fad-acb7bea6784d" providerId="ADAL" clId="{DBCF8473-AE9F-44AE-9CF4-02AA28A799B6}" dt="2023-03-20T14:23:32.356" v="2017"/>
          <ac:picMkLst>
            <pc:docMk/>
            <pc:sldMk cId="3552418276" sldId="274"/>
            <ac:picMk id="6" creationId="{0CA8AA80-7565-794F-BEC2-48A0E8C3ED55}"/>
          </ac:picMkLst>
        </pc:picChg>
      </pc:sldChg>
      <pc:sldChg chg="addSp modSp mod">
        <pc:chgData name="Amélie PERON" userId="76fc91d7-c837-451f-8fad-acb7bea6784d" providerId="ADAL" clId="{DBCF8473-AE9F-44AE-9CF4-02AA28A799B6}" dt="2023-03-17T13:44:19.653" v="77" actId="1076"/>
        <pc:sldMkLst>
          <pc:docMk/>
          <pc:sldMk cId="534850495" sldId="275"/>
        </pc:sldMkLst>
        <pc:spChg chg="mod">
          <ac:chgData name="Amélie PERON" userId="76fc91d7-c837-451f-8fad-acb7bea6784d" providerId="ADAL" clId="{DBCF8473-AE9F-44AE-9CF4-02AA28A799B6}" dt="2023-03-17T13:43:55.030" v="50" actId="20577"/>
          <ac:spMkLst>
            <pc:docMk/>
            <pc:sldMk cId="534850495" sldId="275"/>
            <ac:spMk id="2" creationId="{894710AC-DD8C-430F-89E7-84EA6089B356}"/>
          </ac:spMkLst>
        </pc:spChg>
        <pc:spChg chg="mod">
          <ac:chgData name="Amélie PERON" userId="76fc91d7-c837-451f-8fad-acb7bea6784d" providerId="ADAL" clId="{DBCF8473-AE9F-44AE-9CF4-02AA28A799B6}" dt="2023-03-17T13:44:01.939" v="75" actId="20577"/>
          <ac:spMkLst>
            <pc:docMk/>
            <pc:sldMk cId="534850495" sldId="275"/>
            <ac:spMk id="3" creationId="{2BA56ECA-FC14-4D78-9A3C-85DD42ACF1AA}"/>
          </ac:spMkLst>
        </pc:spChg>
        <pc:picChg chg="add mod">
          <ac:chgData name="Amélie PERON" userId="76fc91d7-c837-451f-8fad-acb7bea6784d" providerId="ADAL" clId="{DBCF8473-AE9F-44AE-9CF4-02AA28A799B6}" dt="2023-03-17T13:44:10.211" v="76"/>
          <ac:picMkLst>
            <pc:docMk/>
            <pc:sldMk cId="534850495" sldId="275"/>
            <ac:picMk id="5" creationId="{7028B909-B8BB-52EE-76DC-35B4DE0997CA}"/>
          </ac:picMkLst>
        </pc:picChg>
        <pc:picChg chg="mod">
          <ac:chgData name="Amélie PERON" userId="76fc91d7-c837-451f-8fad-acb7bea6784d" providerId="ADAL" clId="{DBCF8473-AE9F-44AE-9CF4-02AA28A799B6}" dt="2023-03-17T13:44:19.653" v="77" actId="1076"/>
          <ac:picMkLst>
            <pc:docMk/>
            <pc:sldMk cId="534850495" sldId="275"/>
            <ac:picMk id="7" creationId="{5961F702-55E1-4C4C-8E98-876CC8DEE518}"/>
          </ac:picMkLst>
        </pc:picChg>
      </pc:sldChg>
      <pc:sldChg chg="addSp delSp modSp mod">
        <pc:chgData name="Amélie PERON" userId="76fc91d7-c837-451f-8fad-acb7bea6784d" providerId="ADAL" clId="{DBCF8473-AE9F-44AE-9CF4-02AA28A799B6}" dt="2023-03-20T14:32:38.016" v="2105" actId="1076"/>
        <pc:sldMkLst>
          <pc:docMk/>
          <pc:sldMk cId="1566028941" sldId="304"/>
        </pc:sldMkLst>
        <pc:spChg chg="mod">
          <ac:chgData name="Amélie PERON" userId="76fc91d7-c837-451f-8fad-acb7bea6784d" providerId="ADAL" clId="{DBCF8473-AE9F-44AE-9CF4-02AA28A799B6}" dt="2023-03-20T14:32:18.942" v="2101" actId="1076"/>
          <ac:spMkLst>
            <pc:docMk/>
            <pc:sldMk cId="1566028941" sldId="304"/>
            <ac:spMk id="5" creationId="{94DEC015-53F4-11FE-29F9-C01E25B35D5A}"/>
          </ac:spMkLst>
        </pc:spChg>
        <pc:spChg chg="mod">
          <ac:chgData name="Amélie PERON" userId="76fc91d7-c837-451f-8fad-acb7bea6784d" providerId="ADAL" clId="{DBCF8473-AE9F-44AE-9CF4-02AA28A799B6}" dt="2023-03-20T14:32:22.341" v="2102" actId="1076"/>
          <ac:spMkLst>
            <pc:docMk/>
            <pc:sldMk cId="1566028941" sldId="304"/>
            <ac:spMk id="12" creationId="{EBA633ED-13BC-4F0F-9007-8781D1DA569F}"/>
          </ac:spMkLst>
        </pc:spChg>
        <pc:picChg chg="del">
          <ac:chgData name="Amélie PERON" userId="76fc91d7-c837-451f-8fad-acb7bea6784d" providerId="ADAL" clId="{DBCF8473-AE9F-44AE-9CF4-02AA28A799B6}" dt="2023-03-20T13:34:40.321" v="1993" actId="478"/>
          <ac:picMkLst>
            <pc:docMk/>
            <pc:sldMk cId="1566028941" sldId="304"/>
            <ac:picMk id="2" creationId="{25318F83-B175-B57A-F885-8EB82D0FAF55}"/>
          </ac:picMkLst>
        </pc:picChg>
        <pc:picChg chg="del">
          <ac:chgData name="Amélie PERON" userId="76fc91d7-c837-451f-8fad-acb7bea6784d" providerId="ADAL" clId="{DBCF8473-AE9F-44AE-9CF4-02AA28A799B6}" dt="2023-03-20T13:34:39.360" v="1991" actId="478"/>
          <ac:picMkLst>
            <pc:docMk/>
            <pc:sldMk cId="1566028941" sldId="304"/>
            <ac:picMk id="3" creationId="{2F8BD2AC-82A7-7E10-8FA8-22F087085E18}"/>
          </ac:picMkLst>
        </pc:picChg>
        <pc:picChg chg="add del mod">
          <ac:chgData name="Amélie PERON" userId="76fc91d7-c837-451f-8fad-acb7bea6784d" providerId="ADAL" clId="{DBCF8473-AE9F-44AE-9CF4-02AA28A799B6}" dt="2023-03-20T14:30:12.889" v="2091" actId="478"/>
          <ac:picMkLst>
            <pc:docMk/>
            <pc:sldMk cId="1566028941" sldId="304"/>
            <ac:picMk id="3" creationId="{C786891B-50C6-213D-0705-D5A645E62AA4}"/>
          </ac:picMkLst>
        </pc:picChg>
        <pc:picChg chg="add mod">
          <ac:chgData name="Amélie PERON" userId="76fc91d7-c837-451f-8fad-acb7bea6784d" providerId="ADAL" clId="{DBCF8473-AE9F-44AE-9CF4-02AA28A799B6}" dt="2023-03-20T14:32:13.822" v="2100" actId="1076"/>
          <ac:picMkLst>
            <pc:docMk/>
            <pc:sldMk cId="1566028941" sldId="304"/>
            <ac:picMk id="6" creationId="{955BF897-0C3C-BCF8-2C2B-0CCA76DCC8D6}"/>
          </ac:picMkLst>
        </pc:picChg>
        <pc:picChg chg="add mod">
          <ac:chgData name="Amélie PERON" userId="76fc91d7-c837-451f-8fad-acb7bea6784d" providerId="ADAL" clId="{DBCF8473-AE9F-44AE-9CF4-02AA28A799B6}" dt="2023-03-20T14:32:09.633" v="2099"/>
          <ac:picMkLst>
            <pc:docMk/>
            <pc:sldMk cId="1566028941" sldId="304"/>
            <ac:picMk id="7" creationId="{4555CA0C-150C-F8F9-661C-73C5EBB74A5B}"/>
          </ac:picMkLst>
        </pc:picChg>
        <pc:picChg chg="add mod">
          <ac:chgData name="Amélie PERON" userId="76fc91d7-c837-451f-8fad-acb7bea6784d" providerId="ADAL" clId="{DBCF8473-AE9F-44AE-9CF4-02AA28A799B6}" dt="2023-03-20T14:32:33.810" v="2104" actId="14100"/>
          <ac:picMkLst>
            <pc:docMk/>
            <pc:sldMk cId="1566028941" sldId="304"/>
            <ac:picMk id="8" creationId="{E0542BBB-5808-53ED-2F4D-0E8538975016}"/>
          </ac:picMkLst>
        </pc:picChg>
        <pc:picChg chg="add mod">
          <ac:chgData name="Amélie PERON" userId="76fc91d7-c837-451f-8fad-acb7bea6784d" providerId="ADAL" clId="{DBCF8473-AE9F-44AE-9CF4-02AA28A799B6}" dt="2023-03-20T14:32:38.016" v="2105" actId="1076"/>
          <ac:picMkLst>
            <pc:docMk/>
            <pc:sldMk cId="1566028941" sldId="304"/>
            <ac:picMk id="9" creationId="{9805641E-87CD-CD94-68FA-A1C740E402BB}"/>
          </ac:picMkLst>
        </pc:picChg>
        <pc:picChg chg="del">
          <ac:chgData name="Amélie PERON" userId="76fc91d7-c837-451f-8fad-acb7bea6784d" providerId="ADAL" clId="{DBCF8473-AE9F-44AE-9CF4-02AA28A799B6}" dt="2023-03-20T14:29:47.774" v="2082" actId="478"/>
          <ac:picMkLst>
            <pc:docMk/>
            <pc:sldMk cId="1566028941" sldId="304"/>
            <ac:picMk id="11" creationId="{A7A98312-BAF5-42B1-BA68-B4495329C779}"/>
          </ac:picMkLst>
        </pc:picChg>
        <pc:picChg chg="del">
          <ac:chgData name="Amélie PERON" userId="76fc91d7-c837-451f-8fad-acb7bea6784d" providerId="ADAL" clId="{DBCF8473-AE9F-44AE-9CF4-02AA28A799B6}" dt="2023-03-20T13:34:39.908" v="1992" actId="478"/>
          <ac:picMkLst>
            <pc:docMk/>
            <pc:sldMk cId="1566028941" sldId="304"/>
            <ac:picMk id="1026" creationId="{876E4385-DAF4-89E7-1396-1B066D705877}"/>
          </ac:picMkLst>
        </pc:picChg>
      </pc:sldChg>
      <pc:sldChg chg="addSp delSp modSp mod">
        <pc:chgData name="Amélie PERON" userId="76fc91d7-c837-451f-8fad-acb7bea6784d" providerId="ADAL" clId="{DBCF8473-AE9F-44AE-9CF4-02AA28A799B6}" dt="2023-03-20T14:22:55.241" v="2010" actId="1076"/>
        <pc:sldMkLst>
          <pc:docMk/>
          <pc:sldMk cId="1758040566" sldId="305"/>
        </pc:sldMkLst>
        <pc:grpChg chg="add del mod">
          <ac:chgData name="Amélie PERON" userId="76fc91d7-c837-451f-8fad-acb7bea6784d" providerId="ADAL" clId="{DBCF8473-AE9F-44AE-9CF4-02AA28A799B6}" dt="2023-03-20T14:22:47.775" v="2007" actId="165"/>
          <ac:grpSpMkLst>
            <pc:docMk/>
            <pc:sldMk cId="1758040566" sldId="305"/>
            <ac:grpSpMk id="9" creationId="{71543177-8A47-7D41-2155-D2B7C82ACF16}"/>
          </ac:grpSpMkLst>
        </pc:grpChg>
        <pc:picChg chg="add mod topLvl">
          <ac:chgData name="Amélie PERON" userId="76fc91d7-c837-451f-8fad-acb7bea6784d" providerId="ADAL" clId="{DBCF8473-AE9F-44AE-9CF4-02AA28A799B6}" dt="2023-03-20T14:22:51.092" v="2009" actId="1076"/>
          <ac:picMkLst>
            <pc:docMk/>
            <pc:sldMk cId="1758040566" sldId="305"/>
            <ac:picMk id="4" creationId="{4A9F4E70-CAD2-A652-B7E9-9DAF7751FEE4}"/>
          </ac:picMkLst>
        </pc:picChg>
        <pc:picChg chg="del">
          <ac:chgData name="Amélie PERON" userId="76fc91d7-c837-451f-8fad-acb7bea6784d" providerId="ADAL" clId="{DBCF8473-AE9F-44AE-9CF4-02AA28A799B6}" dt="2023-03-20T14:21:28.863" v="1997" actId="478"/>
          <ac:picMkLst>
            <pc:docMk/>
            <pc:sldMk cId="1758040566" sldId="305"/>
            <ac:picMk id="5" creationId="{7FDA338F-F515-4403-8E55-C9600637DDB7}"/>
          </ac:picMkLst>
        </pc:picChg>
        <pc:picChg chg="add mod topLvl">
          <ac:chgData name="Amélie PERON" userId="76fc91d7-c837-451f-8fad-acb7bea6784d" providerId="ADAL" clId="{DBCF8473-AE9F-44AE-9CF4-02AA28A799B6}" dt="2023-03-20T14:22:55.241" v="2010" actId="1076"/>
          <ac:picMkLst>
            <pc:docMk/>
            <pc:sldMk cId="1758040566" sldId="305"/>
            <ac:picMk id="8" creationId="{7FAEF4F3-BD8D-6943-997A-919F9C372C13}"/>
          </ac:picMkLst>
        </pc:picChg>
      </pc:sldChg>
      <pc:sldChg chg="modSp mod">
        <pc:chgData name="Amélie PERON" userId="76fc91d7-c837-451f-8fad-acb7bea6784d" providerId="ADAL" clId="{DBCF8473-AE9F-44AE-9CF4-02AA28A799B6}" dt="2023-03-20T13:34:14.826" v="1989" actId="339"/>
        <pc:sldMkLst>
          <pc:docMk/>
          <pc:sldMk cId="1576638844" sldId="306"/>
        </pc:sldMkLst>
        <pc:spChg chg="mod">
          <ac:chgData name="Amélie PERON" userId="76fc91d7-c837-451f-8fad-acb7bea6784d" providerId="ADAL" clId="{DBCF8473-AE9F-44AE-9CF4-02AA28A799B6}" dt="2023-03-17T13:48:36.097" v="271" actId="20577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3:48:09.213" v="221" actId="403"/>
          <ac:spMkLst>
            <pc:docMk/>
            <pc:sldMk cId="1576638844" sldId="306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1:35.378" v="1714" actId="14100"/>
          <ac:spMkLst>
            <pc:docMk/>
            <pc:sldMk cId="1576638844" sldId="306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3:34:14.826" v="1989" actId="339"/>
          <ac:picMkLst>
            <pc:docMk/>
            <pc:sldMk cId="1576638844" sldId="306"/>
            <ac:picMk id="3" creationId="{DB92D7D5-C476-AF75-2287-77EDDF682923}"/>
          </ac:picMkLst>
        </pc:picChg>
      </pc:sldChg>
      <pc:sldChg chg="modSp mod">
        <pc:chgData name="Amélie PERON" userId="76fc91d7-c837-451f-8fad-acb7bea6784d" providerId="ADAL" clId="{DBCF8473-AE9F-44AE-9CF4-02AA28A799B6}" dt="2023-03-20T14:23:59.975" v="2018" actId="339"/>
        <pc:sldMkLst>
          <pc:docMk/>
          <pc:sldMk cId="1446956399" sldId="307"/>
        </pc:sldMkLst>
        <pc:spChg chg="mod">
          <ac:chgData name="Amélie PERON" userId="76fc91d7-c837-451f-8fad-acb7bea6784d" providerId="ADAL" clId="{DBCF8473-AE9F-44AE-9CF4-02AA28A799B6}" dt="2023-03-17T13:58:30.777" v="418" actId="20577"/>
          <ac:spMkLst>
            <pc:docMk/>
            <pc:sldMk cId="1446956399" sldId="307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3:56:14.436" v="376" actId="5793"/>
          <ac:spMkLst>
            <pc:docMk/>
            <pc:sldMk cId="1446956399" sldId="307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1:56.913" v="1734" actId="14100"/>
          <ac:spMkLst>
            <pc:docMk/>
            <pc:sldMk cId="1446956399" sldId="307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3:59.975" v="2018" actId="339"/>
          <ac:picMkLst>
            <pc:docMk/>
            <pc:sldMk cId="1446956399" sldId="307"/>
            <ac:picMk id="3" creationId="{9891D699-F509-8655-2BA3-CC479B95C91F}"/>
          </ac:picMkLst>
        </pc:picChg>
      </pc:sldChg>
      <pc:sldChg chg="modSp mod">
        <pc:chgData name="Amélie PERON" userId="76fc91d7-c837-451f-8fad-acb7bea6784d" providerId="ADAL" clId="{DBCF8473-AE9F-44AE-9CF4-02AA28A799B6}" dt="2023-03-20T13:34:01.342" v="1988" actId="339"/>
        <pc:sldMkLst>
          <pc:docMk/>
          <pc:sldMk cId="3772258910" sldId="308"/>
        </pc:sldMkLst>
        <pc:spChg chg="mod">
          <ac:chgData name="Amélie PERON" userId="76fc91d7-c837-451f-8fad-acb7bea6784d" providerId="ADAL" clId="{DBCF8473-AE9F-44AE-9CF4-02AA28A799B6}" dt="2023-03-17T13:49:31.177" v="352" actId="20577"/>
          <ac:spMkLst>
            <pc:docMk/>
            <pc:sldMk cId="3772258910" sldId="308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3:49:11.271" v="322" actId="404"/>
          <ac:spMkLst>
            <pc:docMk/>
            <pc:sldMk cId="3772258910" sldId="308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1:49.298" v="1725" actId="14100"/>
          <ac:spMkLst>
            <pc:docMk/>
            <pc:sldMk cId="3772258910" sldId="308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3:34:01.342" v="1988" actId="339"/>
          <ac:picMkLst>
            <pc:docMk/>
            <pc:sldMk cId="3772258910" sldId="308"/>
            <ac:picMk id="3" creationId="{DBE87B5C-985B-0087-BBA8-526DB9BD4509}"/>
          </ac:picMkLst>
        </pc:picChg>
      </pc:sldChg>
      <pc:sldChg chg="modSp mod">
        <pc:chgData name="Amélie PERON" userId="76fc91d7-c837-451f-8fad-acb7bea6784d" providerId="ADAL" clId="{DBCF8473-AE9F-44AE-9CF4-02AA28A799B6}" dt="2023-03-20T14:24:13.484" v="2020" actId="339"/>
        <pc:sldMkLst>
          <pc:docMk/>
          <pc:sldMk cId="2670007625" sldId="309"/>
        </pc:sldMkLst>
        <pc:spChg chg="mod">
          <ac:chgData name="Amélie PERON" userId="76fc91d7-c837-451f-8fad-acb7bea6784d" providerId="ADAL" clId="{DBCF8473-AE9F-44AE-9CF4-02AA28A799B6}" dt="2023-03-17T14:02:30.742" v="647" actId="20577"/>
          <ac:spMkLst>
            <pc:docMk/>
            <pc:sldMk cId="2670007625" sldId="309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02:05.219" v="578" actId="404"/>
          <ac:spMkLst>
            <pc:docMk/>
            <pc:sldMk cId="2670007625" sldId="309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4:27.278" v="1758" actId="14100"/>
          <ac:spMkLst>
            <pc:docMk/>
            <pc:sldMk cId="2670007625" sldId="309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13.484" v="2020" actId="339"/>
          <ac:picMkLst>
            <pc:docMk/>
            <pc:sldMk cId="2670007625" sldId="309"/>
            <ac:picMk id="3" creationId="{8157A7F0-971D-0B37-CACC-288A8508E203}"/>
          </ac:picMkLst>
        </pc:picChg>
      </pc:sldChg>
      <pc:sldChg chg="modSp mod">
        <pc:chgData name="Amélie PERON" userId="76fc91d7-c837-451f-8fad-acb7bea6784d" providerId="ADAL" clId="{DBCF8473-AE9F-44AE-9CF4-02AA28A799B6}" dt="2023-03-20T14:24:05.384" v="2019" actId="339"/>
        <pc:sldMkLst>
          <pc:docMk/>
          <pc:sldMk cId="602434016" sldId="310"/>
        </pc:sldMkLst>
        <pc:spChg chg="mod">
          <ac:chgData name="Amélie PERON" userId="76fc91d7-c837-451f-8fad-acb7bea6784d" providerId="ADAL" clId="{DBCF8473-AE9F-44AE-9CF4-02AA28A799B6}" dt="2023-03-17T14:00:26.837" v="476" actId="20577"/>
          <ac:spMkLst>
            <pc:docMk/>
            <pc:sldMk cId="602434016" sldId="310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00:32.707" v="478" actId="404"/>
          <ac:spMkLst>
            <pc:docMk/>
            <pc:sldMk cId="602434016" sldId="310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2:06.917" v="1742" actId="20577"/>
          <ac:spMkLst>
            <pc:docMk/>
            <pc:sldMk cId="602434016" sldId="310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05.384" v="2019" actId="339"/>
          <ac:picMkLst>
            <pc:docMk/>
            <pc:sldMk cId="602434016" sldId="310"/>
            <ac:picMk id="3" creationId="{198BC76C-71C9-73AB-140C-EF17B9078930}"/>
          </ac:picMkLst>
        </pc:picChg>
      </pc:sldChg>
      <pc:sldChg chg="modSp mod">
        <pc:chgData name="Amélie PERON" userId="76fc91d7-c837-451f-8fad-acb7bea6784d" providerId="ADAL" clId="{DBCF8473-AE9F-44AE-9CF4-02AA28A799B6}" dt="2023-03-20T14:34:04.448" v="2106" actId="339"/>
        <pc:sldMkLst>
          <pc:docMk/>
          <pc:sldMk cId="160237983" sldId="311"/>
        </pc:sldMkLst>
        <pc:spChg chg="mod">
          <ac:chgData name="Amélie PERON" userId="76fc91d7-c837-451f-8fad-acb7bea6784d" providerId="ADAL" clId="{DBCF8473-AE9F-44AE-9CF4-02AA28A799B6}" dt="2023-03-17T14:01:16.401" v="531" actId="20577"/>
          <ac:spMkLst>
            <pc:docMk/>
            <pc:sldMk cId="160237983" sldId="311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01:29.478" v="545" actId="404"/>
          <ac:spMkLst>
            <pc:docMk/>
            <pc:sldMk cId="160237983" sldId="311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4:19.995" v="1749" actId="14100"/>
          <ac:spMkLst>
            <pc:docMk/>
            <pc:sldMk cId="160237983" sldId="311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34:04.448" v="2106" actId="339"/>
          <ac:picMkLst>
            <pc:docMk/>
            <pc:sldMk cId="160237983" sldId="311"/>
            <ac:picMk id="3" creationId="{4AB10F39-EB75-09A7-8509-3984A7E12E13}"/>
          </ac:picMkLst>
        </pc:picChg>
      </pc:sldChg>
      <pc:sldChg chg="modSp mod">
        <pc:chgData name="Amélie PERON" userId="76fc91d7-c837-451f-8fad-acb7bea6784d" providerId="ADAL" clId="{DBCF8473-AE9F-44AE-9CF4-02AA28A799B6}" dt="2023-03-20T14:24:35.288" v="2023" actId="339"/>
        <pc:sldMkLst>
          <pc:docMk/>
          <pc:sldMk cId="2821814148" sldId="312"/>
        </pc:sldMkLst>
        <pc:spChg chg="mod">
          <ac:chgData name="Amélie PERON" userId="76fc91d7-c837-451f-8fad-acb7bea6784d" providerId="ADAL" clId="{DBCF8473-AE9F-44AE-9CF4-02AA28A799B6}" dt="2023-03-17T14:12:55.570" v="1020" actId="20577"/>
          <ac:spMkLst>
            <pc:docMk/>
            <pc:sldMk cId="2821814148" sldId="312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2:19.463" v="979" actId="404"/>
          <ac:spMkLst>
            <pc:docMk/>
            <pc:sldMk cId="2821814148" sldId="312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17.401" v="1811" actId="14100"/>
          <ac:spMkLst>
            <pc:docMk/>
            <pc:sldMk cId="2821814148" sldId="312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35.288" v="2023" actId="339"/>
          <ac:picMkLst>
            <pc:docMk/>
            <pc:sldMk cId="2821814148" sldId="312"/>
            <ac:picMk id="1026" creationId="{4A3263C5-40DE-708B-4268-B7BC1FB76E83}"/>
          </ac:picMkLst>
        </pc:picChg>
      </pc:sldChg>
      <pc:sldChg chg="modSp mod">
        <pc:chgData name="Amélie PERON" userId="76fc91d7-c837-451f-8fad-acb7bea6784d" providerId="ADAL" clId="{DBCF8473-AE9F-44AE-9CF4-02AA28A799B6}" dt="2023-03-20T13:33:38.448" v="1987" actId="339"/>
        <pc:sldMkLst>
          <pc:docMk/>
          <pc:sldMk cId="1355205478" sldId="313"/>
        </pc:sldMkLst>
        <pc:spChg chg="mod">
          <ac:chgData name="Amélie PERON" userId="76fc91d7-c837-451f-8fad-acb7bea6784d" providerId="ADAL" clId="{DBCF8473-AE9F-44AE-9CF4-02AA28A799B6}" dt="2023-03-17T14:11:48.434" v="935" actId="20577"/>
          <ac:spMkLst>
            <pc:docMk/>
            <pc:sldMk cId="1355205478" sldId="313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09:21.147" v="894" actId="403"/>
          <ac:spMkLst>
            <pc:docMk/>
            <pc:sldMk cId="1355205478" sldId="313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06.571" v="1800" actId="14100"/>
          <ac:spMkLst>
            <pc:docMk/>
            <pc:sldMk cId="1355205478" sldId="313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3:33:38.448" v="1987" actId="339"/>
          <ac:picMkLst>
            <pc:docMk/>
            <pc:sldMk cId="1355205478" sldId="313"/>
            <ac:picMk id="3" creationId="{DAC92936-2ACC-D899-9E54-4930F4465D4C}"/>
          </ac:picMkLst>
        </pc:picChg>
      </pc:sldChg>
      <pc:sldChg chg="modSp mod">
        <pc:chgData name="Amélie PERON" userId="76fc91d7-c837-451f-8fad-acb7bea6784d" providerId="ADAL" clId="{DBCF8473-AE9F-44AE-9CF4-02AA28A799B6}" dt="2023-03-20T14:37:32.217" v="2108" actId="339"/>
        <pc:sldMkLst>
          <pc:docMk/>
          <pc:sldMk cId="2190799947" sldId="314"/>
        </pc:sldMkLst>
        <pc:spChg chg="mod">
          <ac:chgData name="Amélie PERON" userId="76fc91d7-c837-451f-8fad-acb7bea6784d" providerId="ADAL" clId="{DBCF8473-AE9F-44AE-9CF4-02AA28A799B6}" dt="2023-03-17T14:06:08.667" v="849" actId="20577"/>
          <ac:spMkLst>
            <pc:docMk/>
            <pc:sldMk cId="2190799947" sldId="314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04:48.600" v="798" actId="403"/>
          <ac:spMkLst>
            <pc:docMk/>
            <pc:sldMk cId="2190799947" sldId="314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4:42.979" v="1773" actId="14100"/>
          <ac:spMkLst>
            <pc:docMk/>
            <pc:sldMk cId="2190799947" sldId="314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37:32.217" v="2108" actId="339"/>
          <ac:picMkLst>
            <pc:docMk/>
            <pc:sldMk cId="2190799947" sldId="314"/>
            <ac:picMk id="3" creationId="{EE76AE5B-50AA-FEAE-511F-E1BED5DEF453}"/>
          </ac:picMkLst>
        </pc:picChg>
      </pc:sldChg>
      <pc:sldChg chg="modSp mod">
        <pc:chgData name="Amélie PERON" userId="76fc91d7-c837-451f-8fad-acb7bea6784d" providerId="ADAL" clId="{DBCF8473-AE9F-44AE-9CF4-02AA28A799B6}" dt="2023-03-20T14:34:13.063" v="2107" actId="339"/>
        <pc:sldMkLst>
          <pc:docMk/>
          <pc:sldMk cId="2315693862" sldId="315"/>
        </pc:sldMkLst>
        <pc:spChg chg="mod">
          <ac:chgData name="Amélie PERON" userId="76fc91d7-c837-451f-8fad-acb7bea6784d" providerId="ADAL" clId="{DBCF8473-AE9F-44AE-9CF4-02AA28A799B6}" dt="2023-03-17T14:03:19.653" v="748" actId="20577"/>
          <ac:spMkLst>
            <pc:docMk/>
            <pc:sldMk cId="2315693862" sldId="315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02:58.006" v="688" actId="404"/>
          <ac:spMkLst>
            <pc:docMk/>
            <pc:sldMk cId="2315693862" sldId="315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4:35.196" v="1766" actId="14100"/>
          <ac:spMkLst>
            <pc:docMk/>
            <pc:sldMk cId="2315693862" sldId="315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34:13.063" v="2107" actId="339"/>
          <ac:picMkLst>
            <pc:docMk/>
            <pc:sldMk cId="2315693862" sldId="315"/>
            <ac:picMk id="3" creationId="{A8E46AFD-60B0-0E7A-2C4E-51A08DE3D682}"/>
          </ac:picMkLst>
        </pc:picChg>
      </pc:sldChg>
      <pc:sldChg chg="modSp mod">
        <pc:chgData name="Amélie PERON" userId="76fc91d7-c837-451f-8fad-acb7bea6784d" providerId="ADAL" clId="{DBCF8473-AE9F-44AE-9CF4-02AA28A799B6}" dt="2023-03-20T14:25:01.987" v="2028" actId="339"/>
        <pc:sldMkLst>
          <pc:docMk/>
          <pc:sldMk cId="3882010365" sldId="316"/>
        </pc:sldMkLst>
        <pc:spChg chg="mod">
          <ac:chgData name="Amélie PERON" userId="76fc91d7-c837-451f-8fad-acb7bea6784d" providerId="ADAL" clId="{DBCF8473-AE9F-44AE-9CF4-02AA28A799B6}" dt="2023-03-17T14:18:28.857" v="1498" actId="20577"/>
          <ac:spMkLst>
            <pc:docMk/>
            <pc:sldMk cId="3882010365" sldId="316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8:08.158" v="1468" actId="404"/>
          <ac:spMkLst>
            <pc:docMk/>
            <pc:sldMk cId="3882010365" sldId="316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59.097" v="1853" actId="14100"/>
          <ac:spMkLst>
            <pc:docMk/>
            <pc:sldMk cId="3882010365" sldId="316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5:01.987" v="2028" actId="339"/>
          <ac:picMkLst>
            <pc:docMk/>
            <pc:sldMk cId="3882010365" sldId="316"/>
            <ac:picMk id="5122" creationId="{3802B7C4-A849-C249-A513-82197F352DF4}"/>
          </ac:picMkLst>
        </pc:picChg>
      </pc:sldChg>
      <pc:sldChg chg="modSp mod">
        <pc:chgData name="Amélie PERON" userId="76fc91d7-c837-451f-8fad-acb7bea6784d" providerId="ADAL" clId="{DBCF8473-AE9F-44AE-9CF4-02AA28A799B6}" dt="2023-03-20T14:24:56.926" v="2027" actId="339"/>
        <pc:sldMkLst>
          <pc:docMk/>
          <pc:sldMk cId="2549414804" sldId="317"/>
        </pc:sldMkLst>
        <pc:spChg chg="mod">
          <ac:chgData name="Amélie PERON" userId="76fc91d7-c837-451f-8fad-acb7bea6784d" providerId="ADAL" clId="{DBCF8473-AE9F-44AE-9CF4-02AA28A799B6}" dt="2023-03-17T14:17:08.349" v="1402" actId="20577"/>
          <ac:spMkLst>
            <pc:docMk/>
            <pc:sldMk cId="2549414804" sldId="317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6:45.514" v="1365" actId="404"/>
          <ac:spMkLst>
            <pc:docMk/>
            <pc:sldMk cId="2549414804" sldId="317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51.437" v="1845" actId="14100"/>
          <ac:spMkLst>
            <pc:docMk/>
            <pc:sldMk cId="2549414804" sldId="317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56.926" v="2027" actId="339"/>
          <ac:picMkLst>
            <pc:docMk/>
            <pc:sldMk cId="2549414804" sldId="317"/>
            <ac:picMk id="3" creationId="{EFD636DB-7555-B005-83D1-1DB4421348B5}"/>
          </ac:picMkLst>
        </pc:picChg>
      </pc:sldChg>
      <pc:sldChg chg="modSp mod">
        <pc:chgData name="Amélie PERON" userId="76fc91d7-c837-451f-8fad-acb7bea6784d" providerId="ADAL" clId="{DBCF8473-AE9F-44AE-9CF4-02AA28A799B6}" dt="2023-03-20T14:24:52.396" v="2026" actId="339"/>
        <pc:sldMkLst>
          <pc:docMk/>
          <pc:sldMk cId="386494405" sldId="318"/>
        </pc:sldMkLst>
        <pc:spChg chg="mod">
          <ac:chgData name="Amélie PERON" userId="76fc91d7-c837-451f-8fad-acb7bea6784d" providerId="ADAL" clId="{DBCF8473-AE9F-44AE-9CF4-02AA28A799B6}" dt="2023-03-17T14:16:22" v="1326" actId="20577"/>
          <ac:spMkLst>
            <pc:docMk/>
            <pc:sldMk cId="386494405" sldId="318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5:54.405" v="1294" actId="27636"/>
          <ac:spMkLst>
            <pc:docMk/>
            <pc:sldMk cId="386494405" sldId="318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42.517" v="1837" actId="14100"/>
          <ac:spMkLst>
            <pc:docMk/>
            <pc:sldMk cId="386494405" sldId="318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52.396" v="2026" actId="339"/>
          <ac:picMkLst>
            <pc:docMk/>
            <pc:sldMk cId="386494405" sldId="318"/>
            <ac:picMk id="3" creationId="{E39911CF-2B15-3387-32AE-D318EC589945}"/>
          </ac:picMkLst>
        </pc:picChg>
      </pc:sldChg>
      <pc:sldChg chg="modSp mod">
        <pc:chgData name="Amélie PERON" userId="76fc91d7-c837-451f-8fad-acb7bea6784d" providerId="ADAL" clId="{DBCF8473-AE9F-44AE-9CF4-02AA28A799B6}" dt="2023-03-20T14:24:46.320" v="2025" actId="339"/>
        <pc:sldMkLst>
          <pc:docMk/>
          <pc:sldMk cId="2160237843" sldId="319"/>
        </pc:sldMkLst>
        <pc:spChg chg="mod">
          <ac:chgData name="Amélie PERON" userId="76fc91d7-c837-451f-8fad-acb7bea6784d" providerId="ADAL" clId="{DBCF8473-AE9F-44AE-9CF4-02AA28A799B6}" dt="2023-03-17T14:15:14.758" v="1230" actId="20577"/>
          <ac:spMkLst>
            <pc:docMk/>
            <pc:sldMk cId="2160237843" sldId="319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4:50.635" v="1179" actId="404"/>
          <ac:spMkLst>
            <pc:docMk/>
            <pc:sldMk cId="2160237843" sldId="319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33.578" v="1829" actId="14100"/>
          <ac:spMkLst>
            <pc:docMk/>
            <pc:sldMk cId="2160237843" sldId="319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46.320" v="2025" actId="339"/>
          <ac:picMkLst>
            <pc:docMk/>
            <pc:sldMk cId="2160237843" sldId="319"/>
            <ac:picMk id="3074" creationId="{36358CAF-D4EC-D655-8FCF-B8929A7EF9B5}"/>
          </ac:picMkLst>
        </pc:picChg>
      </pc:sldChg>
      <pc:sldChg chg="modSp mod">
        <pc:chgData name="Amélie PERON" userId="76fc91d7-c837-451f-8fad-acb7bea6784d" providerId="ADAL" clId="{DBCF8473-AE9F-44AE-9CF4-02AA28A799B6}" dt="2023-03-20T14:24:40.996" v="2024" actId="339"/>
        <pc:sldMkLst>
          <pc:docMk/>
          <pc:sldMk cId="331468439" sldId="320"/>
        </pc:sldMkLst>
        <pc:spChg chg="mod">
          <ac:chgData name="Amélie PERON" userId="76fc91d7-c837-451f-8fad-acb7bea6784d" providerId="ADAL" clId="{DBCF8473-AE9F-44AE-9CF4-02AA28A799B6}" dt="2023-03-17T14:14:06.789" v="1130" actId="20577"/>
          <ac:spMkLst>
            <pc:docMk/>
            <pc:sldMk cId="331468439" sldId="320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3:28.483" v="1058" actId="404"/>
          <ac:spMkLst>
            <pc:docMk/>
            <pc:sldMk cId="331468439" sldId="320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5:25.359" v="1821" actId="14100"/>
          <ac:spMkLst>
            <pc:docMk/>
            <pc:sldMk cId="331468439" sldId="320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4:40.996" v="2024" actId="339"/>
          <ac:picMkLst>
            <pc:docMk/>
            <pc:sldMk cId="331468439" sldId="320"/>
            <ac:picMk id="2050" creationId="{0C7457C9-FC9A-E928-35FB-6B24DF435A0D}"/>
          </ac:picMkLst>
        </pc:picChg>
      </pc:sldChg>
      <pc:sldChg chg="modSp add mod">
        <pc:chgData name="Amélie PERON" userId="76fc91d7-c837-451f-8fad-acb7bea6784d" providerId="ADAL" clId="{DBCF8473-AE9F-44AE-9CF4-02AA28A799B6}" dt="2023-03-20T14:25:06.602" v="2029" actId="339"/>
        <pc:sldMkLst>
          <pc:docMk/>
          <pc:sldMk cId="2111985478" sldId="321"/>
        </pc:sldMkLst>
        <pc:spChg chg="mod">
          <ac:chgData name="Amélie PERON" userId="76fc91d7-c837-451f-8fad-acb7bea6784d" providerId="ADAL" clId="{DBCF8473-AE9F-44AE-9CF4-02AA28A799B6}" dt="2023-03-17T14:19:42.075" v="1578" actId="20577"/>
          <ac:spMkLst>
            <pc:docMk/>
            <pc:sldMk cId="2111985478" sldId="321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19:25.272" v="1553" actId="20577"/>
          <ac:spMkLst>
            <pc:docMk/>
            <pc:sldMk cId="2111985478" sldId="321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6:05.769" v="1861" actId="14100"/>
          <ac:spMkLst>
            <pc:docMk/>
            <pc:sldMk cId="2111985478" sldId="321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5:06.602" v="2029" actId="339"/>
          <ac:picMkLst>
            <pc:docMk/>
            <pc:sldMk cId="2111985478" sldId="321"/>
            <ac:picMk id="6146" creationId="{74D6547A-95E2-5C9E-0ED7-01BC7D41A212}"/>
          </ac:picMkLst>
        </pc:picChg>
      </pc:sldChg>
      <pc:sldChg chg="addSp modSp add mod">
        <pc:chgData name="Amélie PERON" userId="76fc91d7-c837-451f-8fad-acb7bea6784d" providerId="ADAL" clId="{DBCF8473-AE9F-44AE-9CF4-02AA28A799B6}" dt="2023-03-20T14:25:11.521" v="2030" actId="339"/>
        <pc:sldMkLst>
          <pc:docMk/>
          <pc:sldMk cId="3155924874" sldId="322"/>
        </pc:sldMkLst>
        <pc:spChg chg="mod">
          <ac:chgData name="Amélie PERON" userId="76fc91d7-c837-451f-8fad-acb7bea6784d" providerId="ADAL" clId="{DBCF8473-AE9F-44AE-9CF4-02AA28A799B6}" dt="2023-03-20T13:29:30.421" v="1973" actId="20577"/>
          <ac:spMkLst>
            <pc:docMk/>
            <pc:sldMk cId="3155924874" sldId="322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20:00.558" v="1597" actId="20577"/>
          <ac:spMkLst>
            <pc:docMk/>
            <pc:sldMk cId="3155924874" sldId="322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6:12.118" v="1869" actId="14100"/>
          <ac:spMkLst>
            <pc:docMk/>
            <pc:sldMk cId="3155924874" sldId="322"/>
            <ac:spMk id="11" creationId="{CB1EE696-69F7-467D-BC18-EAAB59D8B16C}"/>
          </ac:spMkLst>
        </pc:spChg>
        <pc:picChg chg="add mod">
          <ac:chgData name="Amélie PERON" userId="76fc91d7-c837-451f-8fad-acb7bea6784d" providerId="ADAL" clId="{DBCF8473-AE9F-44AE-9CF4-02AA28A799B6}" dt="2023-03-20T14:25:11.521" v="2030" actId="339"/>
          <ac:picMkLst>
            <pc:docMk/>
            <pc:sldMk cId="3155924874" sldId="322"/>
            <ac:picMk id="3" creationId="{9A5842B7-1284-E3E7-9E16-A67C2BAED9E2}"/>
          </ac:picMkLst>
        </pc:picChg>
      </pc:sldChg>
      <pc:sldChg chg="modSp add mod">
        <pc:chgData name="Amélie PERON" userId="76fc91d7-c837-451f-8fad-acb7bea6784d" providerId="ADAL" clId="{DBCF8473-AE9F-44AE-9CF4-02AA28A799B6}" dt="2023-03-20T14:25:18.478" v="2031" actId="339"/>
        <pc:sldMkLst>
          <pc:docMk/>
          <pc:sldMk cId="1436981393" sldId="323"/>
        </pc:sldMkLst>
        <pc:spChg chg="mod">
          <ac:chgData name="Amélie PERON" userId="76fc91d7-c837-451f-8fad-acb7bea6784d" providerId="ADAL" clId="{DBCF8473-AE9F-44AE-9CF4-02AA28A799B6}" dt="2023-03-17T14:20:37.069" v="1655" actId="20577"/>
          <ac:spMkLst>
            <pc:docMk/>
            <pc:sldMk cId="1436981393" sldId="323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20:20.645" v="1619" actId="20577"/>
          <ac:spMkLst>
            <pc:docMk/>
            <pc:sldMk cId="1436981393" sldId="323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26:20.669" v="1877" actId="14100"/>
          <ac:spMkLst>
            <pc:docMk/>
            <pc:sldMk cId="1436981393" sldId="323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4:25:18.478" v="2031" actId="339"/>
          <ac:picMkLst>
            <pc:docMk/>
            <pc:sldMk cId="1436981393" sldId="323"/>
            <ac:picMk id="4" creationId="{0100DB9F-ADF6-512D-A7DD-B41DA430BE3E}"/>
          </ac:picMkLst>
        </pc:picChg>
      </pc:sldChg>
      <pc:sldChg chg="modSp add mod">
        <pc:chgData name="Amélie PERON" userId="76fc91d7-c837-451f-8fad-acb7bea6784d" providerId="ADAL" clId="{DBCF8473-AE9F-44AE-9CF4-02AA28A799B6}" dt="2023-03-20T13:33:23.888" v="1986" actId="339"/>
        <pc:sldMkLst>
          <pc:docMk/>
          <pc:sldMk cId="4189163878" sldId="324"/>
        </pc:sldMkLst>
        <pc:spChg chg="mod">
          <ac:chgData name="Amélie PERON" userId="76fc91d7-c837-451f-8fad-acb7bea6784d" providerId="ADAL" clId="{DBCF8473-AE9F-44AE-9CF4-02AA28A799B6}" dt="2023-03-17T14:21:07.373" v="1703" actId="20577"/>
          <ac:spMkLst>
            <pc:docMk/>
            <pc:sldMk cId="4189163878" sldId="324"/>
            <ac:spMk id="5" creationId="{B7A089E4-F284-4111-A97B-EAEDADD95E1A}"/>
          </ac:spMkLst>
        </pc:spChg>
        <pc:spChg chg="mod">
          <ac:chgData name="Amélie PERON" userId="76fc91d7-c837-451f-8fad-acb7bea6784d" providerId="ADAL" clId="{DBCF8473-AE9F-44AE-9CF4-02AA28A799B6}" dt="2023-03-17T14:20:49.404" v="1668" actId="20577"/>
          <ac:spMkLst>
            <pc:docMk/>
            <pc:sldMk cId="4189163878" sldId="324"/>
            <ac:spMk id="10" creationId="{88E662A2-FC4A-43A1-A9B6-8620FF992050}"/>
          </ac:spMkLst>
        </pc:spChg>
        <pc:spChg chg="mod">
          <ac:chgData name="Amélie PERON" userId="76fc91d7-c837-451f-8fad-acb7bea6784d" providerId="ADAL" clId="{DBCF8473-AE9F-44AE-9CF4-02AA28A799B6}" dt="2023-03-17T14:34:02.192" v="1893" actId="14100"/>
          <ac:spMkLst>
            <pc:docMk/>
            <pc:sldMk cId="4189163878" sldId="324"/>
            <ac:spMk id="11" creationId="{CB1EE696-69F7-467D-BC18-EAAB59D8B16C}"/>
          </ac:spMkLst>
        </pc:spChg>
        <pc:picChg chg="mod">
          <ac:chgData name="Amélie PERON" userId="76fc91d7-c837-451f-8fad-acb7bea6784d" providerId="ADAL" clId="{DBCF8473-AE9F-44AE-9CF4-02AA28A799B6}" dt="2023-03-20T13:33:23.888" v="1986" actId="339"/>
          <ac:picMkLst>
            <pc:docMk/>
            <pc:sldMk cId="4189163878" sldId="324"/>
            <ac:picMk id="4" creationId="{890CA093-1C2B-E365-3074-A49E644303CD}"/>
          </ac:picMkLst>
        </pc:picChg>
      </pc:sldChg>
      <pc:sldChg chg="add del">
        <pc:chgData name="Amélie PERON" userId="76fc91d7-c837-451f-8fad-acb7bea6784d" providerId="ADAL" clId="{DBCF8473-AE9F-44AE-9CF4-02AA28A799B6}" dt="2023-03-17T14:21:15.018" v="1704" actId="2696"/>
        <pc:sldMkLst>
          <pc:docMk/>
          <pc:sldMk cId="1658751868" sldId="325"/>
        </pc:sldMkLst>
      </pc:sldChg>
    </pc:docChg>
  </pc:docChgLst>
  <pc:docChgLst>
    <pc:chgData name="Mathilde TATTEGRAIN" userId="328210f7-8910-41b4-83a7-3290099c8b1f" providerId="ADAL" clId="{302C507C-7C68-4AA7-B87F-8691ABD94C21}"/>
    <pc:docChg chg="custSel addSld modSld">
      <pc:chgData name="Mathilde TATTEGRAIN" userId="328210f7-8910-41b4-83a7-3290099c8b1f" providerId="ADAL" clId="{302C507C-7C68-4AA7-B87F-8691ABD94C21}" dt="2023-02-10T12:11:27.993" v="72" actId="255"/>
      <pc:docMkLst>
        <pc:docMk/>
      </pc:docMkLst>
      <pc:sldChg chg="modSp mod">
        <pc:chgData name="Mathilde TATTEGRAIN" userId="328210f7-8910-41b4-83a7-3290099c8b1f" providerId="ADAL" clId="{302C507C-7C68-4AA7-B87F-8691ABD94C21}" dt="2023-02-10T12:11:27.993" v="72" actId="255"/>
        <pc:sldMkLst>
          <pc:docMk/>
          <pc:sldMk cId="619131095" sldId="256"/>
        </pc:sldMkLst>
        <pc:spChg chg="mod">
          <ac:chgData name="Mathilde TATTEGRAIN" userId="328210f7-8910-41b4-83a7-3290099c8b1f" providerId="ADAL" clId="{302C507C-7C68-4AA7-B87F-8691ABD94C21}" dt="2023-02-10T12:11:27.993" v="72" actId="255"/>
          <ac:spMkLst>
            <pc:docMk/>
            <pc:sldMk cId="619131095" sldId="256"/>
            <ac:spMk id="2" creationId="{637D9EA0-D6B8-8939-0BE2-7179F1B67ED9}"/>
          </ac:spMkLst>
        </pc:spChg>
      </pc:sldChg>
      <pc:sldChg chg="addSp delSp modSp mod">
        <pc:chgData name="Mathilde TATTEGRAIN" userId="328210f7-8910-41b4-83a7-3290099c8b1f" providerId="ADAL" clId="{302C507C-7C68-4AA7-B87F-8691ABD94C21}" dt="2023-02-10T12:11:20.045" v="71" actId="1076"/>
        <pc:sldMkLst>
          <pc:docMk/>
          <pc:sldMk cId="1717298688" sldId="257"/>
        </pc:sldMkLst>
        <pc:spChg chg="mod">
          <ac:chgData name="Mathilde TATTEGRAIN" userId="328210f7-8910-41b4-83a7-3290099c8b1f" providerId="ADAL" clId="{302C507C-7C68-4AA7-B87F-8691ABD94C21}" dt="2023-02-10T12:11:13.621" v="70" actId="122"/>
          <ac:spMkLst>
            <pc:docMk/>
            <pc:sldMk cId="1717298688" sldId="257"/>
            <ac:spMk id="5" creationId="{DF9208D8-53B9-9467-0146-3118F8684977}"/>
          </ac:spMkLst>
        </pc:spChg>
        <pc:picChg chg="add mod">
          <ac:chgData name="Mathilde TATTEGRAIN" userId="328210f7-8910-41b4-83a7-3290099c8b1f" providerId="ADAL" clId="{302C507C-7C68-4AA7-B87F-8691ABD94C21}" dt="2023-02-10T12:11:20.045" v="71" actId="1076"/>
          <ac:picMkLst>
            <pc:docMk/>
            <pc:sldMk cId="1717298688" sldId="257"/>
            <ac:picMk id="7" creationId="{31EBF675-10C4-E0CB-9245-6B229506A452}"/>
          </ac:picMkLst>
        </pc:picChg>
        <pc:picChg chg="del">
          <ac:chgData name="Mathilde TATTEGRAIN" userId="328210f7-8910-41b4-83a7-3290099c8b1f" providerId="ADAL" clId="{302C507C-7C68-4AA7-B87F-8691ABD94C21}" dt="2023-02-10T12:10:30.330" v="63" actId="478"/>
          <ac:picMkLst>
            <pc:docMk/>
            <pc:sldMk cId="1717298688" sldId="257"/>
            <ac:picMk id="3073" creationId="{8FE822E6-783A-78B5-A2AB-810C59575BCD}"/>
          </ac:picMkLst>
        </pc:picChg>
      </pc:sldChg>
      <pc:sldChg chg="addSp modSp mod">
        <pc:chgData name="Mathilde TATTEGRAIN" userId="328210f7-8910-41b4-83a7-3290099c8b1f" providerId="ADAL" clId="{302C507C-7C68-4AA7-B87F-8691ABD94C21}" dt="2023-02-10T12:03:20.780" v="5" actId="14100"/>
        <pc:sldMkLst>
          <pc:docMk/>
          <pc:sldMk cId="969823139" sldId="263"/>
        </pc:sldMkLst>
        <pc:picChg chg="add mod">
          <ac:chgData name="Mathilde TATTEGRAIN" userId="328210f7-8910-41b4-83a7-3290099c8b1f" providerId="ADAL" clId="{302C507C-7C68-4AA7-B87F-8691ABD94C21}" dt="2023-02-10T12:03:20.780" v="5" actId="14100"/>
          <ac:picMkLst>
            <pc:docMk/>
            <pc:sldMk cId="969823139" sldId="263"/>
            <ac:picMk id="6" creationId="{7B6376B9-8CDD-46B8-F515-E0D279001F3C}"/>
          </ac:picMkLst>
        </pc:picChg>
      </pc:sldChg>
      <pc:sldChg chg="addSp modSp mod">
        <pc:chgData name="Mathilde TATTEGRAIN" userId="328210f7-8910-41b4-83a7-3290099c8b1f" providerId="ADAL" clId="{302C507C-7C68-4AA7-B87F-8691ABD94C21}" dt="2023-02-10T12:04:19.722" v="10" actId="1076"/>
        <pc:sldMkLst>
          <pc:docMk/>
          <pc:sldMk cId="4187066315" sldId="265"/>
        </pc:sldMkLst>
        <pc:picChg chg="add mod">
          <ac:chgData name="Mathilde TATTEGRAIN" userId="328210f7-8910-41b4-83a7-3290099c8b1f" providerId="ADAL" clId="{302C507C-7C68-4AA7-B87F-8691ABD94C21}" dt="2023-02-10T12:04:19.722" v="10" actId="1076"/>
          <ac:picMkLst>
            <pc:docMk/>
            <pc:sldMk cId="4187066315" sldId="265"/>
            <ac:picMk id="6" creationId="{58E989E5-4659-500A-D6DF-A74618D48883}"/>
          </ac:picMkLst>
        </pc:picChg>
      </pc:sldChg>
      <pc:sldChg chg="addSp modSp mod">
        <pc:chgData name="Mathilde TATTEGRAIN" userId="328210f7-8910-41b4-83a7-3290099c8b1f" providerId="ADAL" clId="{302C507C-7C68-4AA7-B87F-8691ABD94C21}" dt="2023-02-10T12:06:18.253" v="15" actId="1076"/>
        <pc:sldMkLst>
          <pc:docMk/>
          <pc:sldMk cId="1945074254" sldId="266"/>
        </pc:sldMkLst>
        <pc:picChg chg="add mod">
          <ac:chgData name="Mathilde TATTEGRAIN" userId="328210f7-8910-41b4-83a7-3290099c8b1f" providerId="ADAL" clId="{302C507C-7C68-4AA7-B87F-8691ABD94C21}" dt="2023-02-10T12:06:18.253" v="15" actId="1076"/>
          <ac:picMkLst>
            <pc:docMk/>
            <pc:sldMk cId="1945074254" sldId="266"/>
            <ac:picMk id="6" creationId="{DE928D3C-62B2-781F-581A-2EEB5BD56EEA}"/>
          </ac:picMkLst>
        </pc:picChg>
      </pc:sldChg>
      <pc:sldChg chg="addSp delSp modSp new mod">
        <pc:chgData name="Mathilde TATTEGRAIN" userId="328210f7-8910-41b4-83a7-3290099c8b1f" providerId="ADAL" clId="{302C507C-7C68-4AA7-B87F-8691ABD94C21}" dt="2023-02-10T12:09:07.952" v="59" actId="21"/>
        <pc:sldMkLst>
          <pc:docMk/>
          <pc:sldMk cId="1924238064" sldId="271"/>
        </pc:sldMkLst>
        <pc:spChg chg="del">
          <ac:chgData name="Mathilde TATTEGRAIN" userId="328210f7-8910-41b4-83a7-3290099c8b1f" providerId="ADAL" clId="{302C507C-7C68-4AA7-B87F-8691ABD94C21}" dt="2023-02-10T12:06:40.175" v="17" actId="478"/>
          <ac:spMkLst>
            <pc:docMk/>
            <pc:sldMk cId="1924238064" sldId="271"/>
            <ac:spMk id="2" creationId="{9D132A77-6D09-E229-62F7-13AE9C4123A6}"/>
          </ac:spMkLst>
        </pc:spChg>
        <pc:spChg chg="del">
          <ac:chgData name="Mathilde TATTEGRAIN" userId="328210f7-8910-41b4-83a7-3290099c8b1f" providerId="ADAL" clId="{302C507C-7C68-4AA7-B87F-8691ABD94C21}" dt="2023-02-10T12:06:52.864" v="19" actId="478"/>
          <ac:spMkLst>
            <pc:docMk/>
            <pc:sldMk cId="1924238064" sldId="271"/>
            <ac:spMk id="3" creationId="{B5111CF3-11B2-6CC9-1A0F-45DCE9DBF8DE}"/>
          </ac:spMkLst>
        </pc:spChg>
        <pc:spChg chg="add del mod">
          <ac:chgData name="Mathilde TATTEGRAIN" userId="328210f7-8910-41b4-83a7-3290099c8b1f" providerId="ADAL" clId="{302C507C-7C68-4AA7-B87F-8691ABD94C21}" dt="2023-02-10T12:07:03.905" v="22" actId="478"/>
          <ac:spMkLst>
            <pc:docMk/>
            <pc:sldMk cId="1924238064" sldId="271"/>
            <ac:spMk id="4" creationId="{ED03F0B3-F906-EC14-720F-42A14739A939}"/>
          </ac:spMkLst>
        </pc:spChg>
        <pc:spChg chg="add mod">
          <ac:chgData name="Mathilde TATTEGRAIN" userId="328210f7-8910-41b4-83a7-3290099c8b1f" providerId="ADAL" clId="{302C507C-7C68-4AA7-B87F-8691ABD94C21}" dt="2023-02-10T12:07:02.457" v="21" actId="1076"/>
          <ac:spMkLst>
            <pc:docMk/>
            <pc:sldMk cId="1924238064" sldId="271"/>
            <ac:spMk id="5" creationId="{1624FEB0-9F1A-2D1C-ECEE-35E529EFCF57}"/>
          </ac:spMkLst>
        </pc:spChg>
        <pc:spChg chg="add mod">
          <ac:chgData name="Mathilde TATTEGRAIN" userId="328210f7-8910-41b4-83a7-3290099c8b1f" providerId="ADAL" clId="{302C507C-7C68-4AA7-B87F-8691ABD94C21}" dt="2023-02-10T12:08:40.043" v="50" actId="1076"/>
          <ac:spMkLst>
            <pc:docMk/>
            <pc:sldMk cId="1924238064" sldId="271"/>
            <ac:spMk id="6" creationId="{8250CE5E-8A35-A045-7FE5-7ACB68D82BC6}"/>
          </ac:spMkLst>
        </pc:spChg>
        <pc:spChg chg="add mod">
          <ac:chgData name="Mathilde TATTEGRAIN" userId="328210f7-8910-41b4-83a7-3290099c8b1f" providerId="ADAL" clId="{302C507C-7C68-4AA7-B87F-8691ABD94C21}" dt="2023-02-10T12:07:25.497" v="28" actId="1076"/>
          <ac:spMkLst>
            <pc:docMk/>
            <pc:sldMk cId="1924238064" sldId="271"/>
            <ac:spMk id="7" creationId="{5B14361B-173E-4DB8-C3D8-807AB7579432}"/>
          </ac:spMkLst>
        </pc:spChg>
        <pc:spChg chg="add del mod">
          <ac:chgData name="Mathilde TATTEGRAIN" userId="328210f7-8910-41b4-83a7-3290099c8b1f" providerId="ADAL" clId="{302C507C-7C68-4AA7-B87F-8691ABD94C21}" dt="2023-02-10T12:07:48.863" v="34" actId="21"/>
          <ac:spMkLst>
            <pc:docMk/>
            <pc:sldMk cId="1924238064" sldId="271"/>
            <ac:spMk id="8" creationId="{E3C38C21-BFB7-85A2-DE22-0AB7C0749575}"/>
          </ac:spMkLst>
        </pc:spChg>
        <pc:picChg chg="add mod">
          <ac:chgData name="Mathilde TATTEGRAIN" userId="328210f7-8910-41b4-83a7-3290099c8b1f" providerId="ADAL" clId="{302C507C-7C68-4AA7-B87F-8691ABD94C21}" dt="2023-02-10T12:08:53.133" v="56"/>
          <ac:picMkLst>
            <pc:docMk/>
            <pc:sldMk cId="1924238064" sldId="271"/>
            <ac:picMk id="9" creationId="{A76016E6-5939-E4C9-AC05-19167969168D}"/>
          </ac:picMkLst>
        </pc:picChg>
        <pc:picChg chg="add del mod">
          <ac:chgData name="Mathilde TATTEGRAIN" userId="328210f7-8910-41b4-83a7-3290099c8b1f" providerId="ADAL" clId="{302C507C-7C68-4AA7-B87F-8691ABD94C21}" dt="2023-02-10T12:08:49.306" v="55" actId="478"/>
          <ac:picMkLst>
            <pc:docMk/>
            <pc:sldMk cId="1924238064" sldId="271"/>
            <ac:picMk id="5121" creationId="{D8D51E7D-7CED-C98C-82F8-628ADA3FDF9E}"/>
          </ac:picMkLst>
        </pc:picChg>
        <pc:picChg chg="add del mod">
          <ac:chgData name="Mathilde TATTEGRAIN" userId="328210f7-8910-41b4-83a7-3290099c8b1f" providerId="ADAL" clId="{302C507C-7C68-4AA7-B87F-8691ABD94C21}" dt="2023-02-10T12:08:04.798" v="40" actId="21"/>
          <ac:picMkLst>
            <pc:docMk/>
            <pc:sldMk cId="1924238064" sldId="271"/>
            <ac:picMk id="5124" creationId="{989D88F0-7D8C-865C-1CF0-B02F039527A7}"/>
          </ac:picMkLst>
        </pc:picChg>
        <pc:picChg chg="add del mod">
          <ac:chgData name="Mathilde TATTEGRAIN" userId="328210f7-8910-41b4-83a7-3290099c8b1f" providerId="ADAL" clId="{302C507C-7C68-4AA7-B87F-8691ABD94C21}" dt="2023-02-10T12:09:07.952" v="59" actId="21"/>
          <ac:picMkLst>
            <pc:docMk/>
            <pc:sldMk cId="1924238064" sldId="271"/>
            <ac:picMk id="5125" creationId="{1A94F0A3-525C-E027-CC92-518554E57BF7}"/>
          </ac:picMkLst>
        </pc:picChg>
      </pc:sldChg>
      <pc:sldChg chg="addSp delSp modSp new mod">
        <pc:chgData name="Mathilde TATTEGRAIN" userId="328210f7-8910-41b4-83a7-3290099c8b1f" providerId="ADAL" clId="{302C507C-7C68-4AA7-B87F-8691ABD94C21}" dt="2023-02-10T12:09:14.743" v="61" actId="1076"/>
        <pc:sldMkLst>
          <pc:docMk/>
          <pc:sldMk cId="2644690989" sldId="272"/>
        </pc:sldMkLst>
        <pc:spChg chg="del">
          <ac:chgData name="Mathilde TATTEGRAIN" userId="328210f7-8910-41b4-83a7-3290099c8b1f" providerId="ADAL" clId="{302C507C-7C68-4AA7-B87F-8691ABD94C21}" dt="2023-02-10T12:07:44.312" v="33" actId="478"/>
          <ac:spMkLst>
            <pc:docMk/>
            <pc:sldMk cId="2644690989" sldId="272"/>
            <ac:spMk id="2" creationId="{ECF534AF-31C3-BED8-B7A4-B2C08C8FED23}"/>
          </ac:spMkLst>
        </pc:spChg>
        <pc:spChg chg="del">
          <ac:chgData name="Mathilde TATTEGRAIN" userId="328210f7-8910-41b4-83a7-3290099c8b1f" providerId="ADAL" clId="{302C507C-7C68-4AA7-B87F-8691ABD94C21}" dt="2023-02-10T12:07:42.693" v="32" actId="478"/>
          <ac:spMkLst>
            <pc:docMk/>
            <pc:sldMk cId="2644690989" sldId="272"/>
            <ac:spMk id="3" creationId="{A3A61DB2-43EC-7CD4-301E-A0476BA75CE6}"/>
          </ac:spMkLst>
        </pc:spChg>
        <pc:spChg chg="add mod">
          <ac:chgData name="Mathilde TATTEGRAIN" userId="328210f7-8910-41b4-83a7-3290099c8b1f" providerId="ADAL" clId="{302C507C-7C68-4AA7-B87F-8691ABD94C21}" dt="2023-02-10T12:08:19.519" v="44" actId="1076"/>
          <ac:spMkLst>
            <pc:docMk/>
            <pc:sldMk cId="2644690989" sldId="272"/>
            <ac:spMk id="4" creationId="{87F3DC7F-F763-5875-DFA6-B7BCC326D038}"/>
          </ac:spMkLst>
        </pc:spChg>
        <pc:picChg chg="add mod">
          <ac:chgData name="Mathilde TATTEGRAIN" userId="328210f7-8910-41b4-83a7-3290099c8b1f" providerId="ADAL" clId="{302C507C-7C68-4AA7-B87F-8691ABD94C21}" dt="2023-02-10T12:08:22.567" v="45" actId="1076"/>
          <ac:picMkLst>
            <pc:docMk/>
            <pc:sldMk cId="2644690989" sldId="272"/>
            <ac:picMk id="5" creationId="{AA9255D7-75BF-D64A-0091-592E9CC7D514}"/>
          </ac:picMkLst>
        </pc:picChg>
        <pc:picChg chg="add mod">
          <ac:chgData name="Mathilde TATTEGRAIN" userId="328210f7-8910-41b4-83a7-3290099c8b1f" providerId="ADAL" clId="{302C507C-7C68-4AA7-B87F-8691ABD94C21}" dt="2023-02-10T12:09:14.743" v="61" actId="1076"/>
          <ac:picMkLst>
            <pc:docMk/>
            <pc:sldMk cId="2644690989" sldId="272"/>
            <ac:picMk id="6" creationId="{8B9D4F67-6291-64BA-6DBB-54A3165625CF}"/>
          </ac:picMkLst>
        </pc:picChg>
      </pc:sldChg>
    </pc:docChg>
  </pc:docChgLst>
  <pc:docChgLst>
    <pc:chgData name="Mathilde TATTEGRAIN" userId="c878bfb1-b0ca-4364-8c54-c29db33ae091" providerId="ADAL" clId="{3A0D2B4C-0966-422C-BD56-CCD8B66F92EF}"/>
    <pc:docChg chg="modSld">
      <pc:chgData name="Mathilde TATTEGRAIN" userId="c878bfb1-b0ca-4364-8c54-c29db33ae091" providerId="ADAL" clId="{3A0D2B4C-0966-422C-BD56-CCD8B66F92EF}" dt="2023-03-27T10:47:21.100" v="1" actId="20577"/>
      <pc:docMkLst>
        <pc:docMk/>
      </pc:docMkLst>
      <pc:sldChg chg="modSp mod">
        <pc:chgData name="Mathilde TATTEGRAIN" userId="c878bfb1-b0ca-4364-8c54-c29db33ae091" providerId="ADAL" clId="{3A0D2B4C-0966-422C-BD56-CCD8B66F92EF}" dt="2023-03-27T10:47:21.100" v="1" actId="20577"/>
        <pc:sldMkLst>
          <pc:docMk/>
          <pc:sldMk cId="619131095" sldId="256"/>
        </pc:sldMkLst>
        <pc:spChg chg="mod">
          <ac:chgData name="Mathilde TATTEGRAIN" userId="c878bfb1-b0ca-4364-8c54-c29db33ae091" providerId="ADAL" clId="{3A0D2B4C-0966-422C-BD56-CCD8B66F92EF}" dt="2023-03-27T10:47:21.100" v="1" actId="20577"/>
          <ac:spMkLst>
            <pc:docMk/>
            <pc:sldMk cId="619131095" sldId="256"/>
            <ac:spMk id="2" creationId="{637D9EA0-D6B8-8939-0BE2-7179F1B67ED9}"/>
          </ac:spMkLst>
        </pc:spChg>
      </pc:sldChg>
      <pc:sldChg chg="modSp mod">
        <pc:chgData name="Mathilde TATTEGRAIN" userId="c878bfb1-b0ca-4364-8c54-c29db33ae091" providerId="ADAL" clId="{3A0D2B4C-0966-422C-BD56-CCD8B66F92EF}" dt="2023-03-27T08:38:02.672" v="0" actId="20577"/>
        <pc:sldMkLst>
          <pc:docMk/>
          <pc:sldMk cId="3552418276" sldId="274"/>
        </pc:sldMkLst>
        <pc:spChg chg="mod">
          <ac:chgData name="Mathilde TATTEGRAIN" userId="c878bfb1-b0ca-4364-8c54-c29db33ae091" providerId="ADAL" clId="{3A0D2B4C-0966-422C-BD56-CCD8B66F92EF}" dt="2023-03-27T08:38:02.672" v="0" actId="20577"/>
          <ac:spMkLst>
            <pc:docMk/>
            <pc:sldMk cId="3552418276" sldId="274"/>
            <ac:spMk id="3" creationId="{2BA56ECA-FC14-4D78-9A3C-85DD42ACF1AA}"/>
          </ac:spMkLst>
        </pc:spChg>
      </pc:sldChg>
    </pc:docChg>
  </pc:docChgLst>
  <pc:docChgLst>
    <pc:chgData name="Zéphyr FENOCCHIO" userId="754c3828-7e71-48a6-a7fd-cdc49af3d1d2" providerId="ADAL" clId="{0C364B53-2F2B-4E86-A824-FB1A0D30E4F0}"/>
    <pc:docChg chg="undo custSel addSld delSld modSld">
      <pc:chgData name="Zéphyr FENOCCHIO" userId="754c3828-7e71-48a6-a7fd-cdc49af3d1d2" providerId="ADAL" clId="{0C364B53-2F2B-4E86-A824-FB1A0D30E4F0}" dt="2023-04-26T12:29:49.745" v="1981"/>
      <pc:docMkLst>
        <pc:docMk/>
      </pc:docMkLst>
      <pc:sldChg chg="addSp delSp modSp mod">
        <pc:chgData name="Zéphyr FENOCCHIO" userId="754c3828-7e71-48a6-a7fd-cdc49af3d1d2" providerId="ADAL" clId="{0C364B53-2F2B-4E86-A824-FB1A0D30E4F0}" dt="2023-04-26T12:29:49.745" v="1981"/>
        <pc:sldMkLst>
          <pc:docMk/>
          <pc:sldMk cId="619131095" sldId="256"/>
        </pc:sldMkLst>
        <pc:spChg chg="mod">
          <ac:chgData name="Zéphyr FENOCCHIO" userId="754c3828-7e71-48a6-a7fd-cdc49af3d1d2" providerId="ADAL" clId="{0C364B53-2F2B-4E86-A824-FB1A0D30E4F0}" dt="2023-04-18T10:20:55.821" v="55" actId="20577"/>
          <ac:spMkLst>
            <pc:docMk/>
            <pc:sldMk cId="619131095" sldId="256"/>
            <ac:spMk id="2" creationId="{637D9EA0-D6B8-8939-0BE2-7179F1B67ED9}"/>
          </ac:spMkLst>
        </pc:spChg>
        <pc:picChg chg="add del mod">
          <ac:chgData name="Zéphyr FENOCCHIO" userId="754c3828-7e71-48a6-a7fd-cdc49af3d1d2" providerId="ADAL" clId="{0C364B53-2F2B-4E86-A824-FB1A0D30E4F0}" dt="2023-04-26T12:29:49.226" v="1980" actId="478"/>
          <ac:picMkLst>
            <pc:docMk/>
            <pc:sldMk cId="619131095" sldId="256"/>
            <ac:picMk id="5" creationId="{CDE1E0A9-6902-B461-0AC9-D4ED81893C70}"/>
          </ac:picMkLst>
        </pc:picChg>
        <pc:picChg chg="del">
          <ac:chgData name="Zéphyr FENOCCHIO" userId="754c3828-7e71-48a6-a7fd-cdc49af3d1d2" providerId="ADAL" clId="{0C364B53-2F2B-4E86-A824-FB1A0D30E4F0}" dt="2023-04-18T10:20:21.502" v="0" actId="478"/>
          <ac:picMkLst>
            <pc:docMk/>
            <pc:sldMk cId="619131095" sldId="256"/>
            <ac:picMk id="7" creationId="{1694B7C3-50D7-3D46-26DB-62AF9271F415}"/>
          </ac:picMkLst>
        </pc:picChg>
        <pc:picChg chg="add mod">
          <ac:chgData name="Zéphyr FENOCCHIO" userId="754c3828-7e71-48a6-a7fd-cdc49af3d1d2" providerId="ADAL" clId="{0C364B53-2F2B-4E86-A824-FB1A0D30E4F0}" dt="2023-04-26T12:29:49.745" v="1981"/>
          <ac:picMkLst>
            <pc:docMk/>
            <pc:sldMk cId="619131095" sldId="256"/>
            <ac:picMk id="7" creationId="{1E4B2C50-FB1E-61BC-F118-E14E78A3C64C}"/>
          </ac:picMkLst>
        </pc:picChg>
      </pc:sldChg>
      <pc:sldChg chg="addSp modSp">
        <pc:chgData name="Zéphyr FENOCCHIO" userId="754c3828-7e71-48a6-a7fd-cdc49af3d1d2" providerId="ADAL" clId="{0C364B53-2F2B-4E86-A824-FB1A0D30E4F0}" dt="2023-04-26T12:29:36.934" v="1976"/>
        <pc:sldMkLst>
          <pc:docMk/>
          <pc:sldMk cId="1924238064" sldId="271"/>
        </pc:sldMkLst>
        <pc:picChg chg="add mod">
          <ac:chgData name="Zéphyr FENOCCHIO" userId="754c3828-7e71-48a6-a7fd-cdc49af3d1d2" providerId="ADAL" clId="{0C364B53-2F2B-4E86-A824-FB1A0D30E4F0}" dt="2023-04-26T12:29:36.934" v="1976"/>
          <ac:picMkLst>
            <pc:docMk/>
            <pc:sldMk cId="1924238064" sldId="271"/>
            <ac:picMk id="4" creationId="{CAFA2CF9-57F9-5C74-BD88-32AE6D03C1B4}"/>
          </ac:picMkLst>
        </pc:picChg>
      </pc:sldChg>
      <pc:sldChg chg="addSp modSp">
        <pc:chgData name="Zéphyr FENOCCHIO" userId="754c3828-7e71-48a6-a7fd-cdc49af3d1d2" providerId="ADAL" clId="{0C364B53-2F2B-4E86-A824-FB1A0D30E4F0}" dt="2023-04-26T12:29:38.861" v="1977"/>
        <pc:sldMkLst>
          <pc:docMk/>
          <pc:sldMk cId="2644690989" sldId="272"/>
        </pc:sldMkLst>
        <pc:picChg chg="add mod">
          <ac:chgData name="Zéphyr FENOCCHIO" userId="754c3828-7e71-48a6-a7fd-cdc49af3d1d2" providerId="ADAL" clId="{0C364B53-2F2B-4E86-A824-FB1A0D30E4F0}" dt="2023-04-26T12:29:38.861" v="1977"/>
          <ac:picMkLst>
            <pc:docMk/>
            <pc:sldMk cId="2644690989" sldId="272"/>
            <ac:picMk id="3" creationId="{AC730C51-C948-C690-BA43-7F0E527712F4}"/>
          </ac:picMkLst>
        </pc:picChg>
      </pc:sldChg>
      <pc:sldChg chg="addSp modSp mod">
        <pc:chgData name="Zéphyr FENOCCHIO" userId="754c3828-7e71-48a6-a7fd-cdc49af3d1d2" providerId="ADAL" clId="{0C364B53-2F2B-4E86-A824-FB1A0D30E4F0}" dt="2023-04-18T11:56:38.035" v="414" actId="1076"/>
        <pc:sldMkLst>
          <pc:docMk/>
          <pc:sldMk cId="537884066" sldId="273"/>
        </pc:sldMkLst>
        <pc:spChg chg="mod">
          <ac:chgData name="Zéphyr FENOCCHIO" userId="754c3828-7e71-48a6-a7fd-cdc49af3d1d2" providerId="ADAL" clId="{0C364B53-2F2B-4E86-A824-FB1A0D30E4F0}" dt="2023-04-18T11:55:59.045" v="410" actId="20577"/>
          <ac:spMkLst>
            <pc:docMk/>
            <pc:sldMk cId="537884066" sldId="273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1:55:31.724" v="339" actId="20577"/>
          <ac:spMkLst>
            <pc:docMk/>
            <pc:sldMk cId="537884066" sldId="273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18T11:56:38.035" v="414" actId="1076"/>
          <ac:picMkLst>
            <pc:docMk/>
            <pc:sldMk cId="537884066" sldId="273"/>
            <ac:picMk id="2050" creationId="{BE6B3CB2-0D87-9374-5283-1CB04CBD76DB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26T12:29:06.925" v="1968" actId="1076"/>
        <pc:sldMkLst>
          <pc:docMk/>
          <pc:sldMk cId="3552418276" sldId="274"/>
        </pc:sldMkLst>
        <pc:spChg chg="mod">
          <ac:chgData name="Zéphyr FENOCCHIO" userId="754c3828-7e71-48a6-a7fd-cdc49af3d1d2" providerId="ADAL" clId="{0C364B53-2F2B-4E86-A824-FB1A0D30E4F0}" dt="2023-04-18T10:21:07.365" v="67" actId="20577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Zéphyr FENOCCHIO" userId="754c3828-7e71-48a6-a7fd-cdc49af3d1d2" providerId="ADAL" clId="{0C364B53-2F2B-4E86-A824-FB1A0D30E4F0}" dt="2023-04-18T10:21:16.973" v="92" actId="20577"/>
          <ac:spMkLst>
            <pc:docMk/>
            <pc:sldMk cId="3552418276" sldId="274"/>
            <ac:spMk id="3" creationId="{2BA56ECA-FC14-4D78-9A3C-85DD42ACF1AA}"/>
          </ac:spMkLst>
        </pc:spChg>
        <pc:picChg chg="add mod">
          <ac:chgData name="Zéphyr FENOCCHIO" userId="754c3828-7e71-48a6-a7fd-cdc49af3d1d2" providerId="ADAL" clId="{0C364B53-2F2B-4E86-A824-FB1A0D30E4F0}" dt="2023-04-26T12:29:06.925" v="1968" actId="1076"/>
          <ac:picMkLst>
            <pc:docMk/>
            <pc:sldMk cId="3552418276" sldId="274"/>
            <ac:picMk id="5" creationId="{6477E594-BDC5-D99D-FC0C-866017FB7EA6}"/>
          </ac:picMkLst>
        </pc:picChg>
        <pc:picChg chg="del">
          <ac:chgData name="Zéphyr FENOCCHIO" userId="754c3828-7e71-48a6-a7fd-cdc49af3d1d2" providerId="ADAL" clId="{0C364B53-2F2B-4E86-A824-FB1A0D30E4F0}" dt="2023-04-18T12:36:13.836" v="1794" actId="478"/>
          <ac:picMkLst>
            <pc:docMk/>
            <pc:sldMk cId="3552418276" sldId="274"/>
            <ac:picMk id="7" creationId="{2D06C01E-42F9-A71E-D681-F4D0F3FD0D4C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26T12:29:24.297" v="1973"/>
        <pc:sldMkLst>
          <pc:docMk/>
          <pc:sldMk cId="534850495" sldId="275"/>
        </pc:sldMkLst>
        <pc:picChg chg="add del mod">
          <ac:chgData name="Zéphyr FENOCCHIO" userId="754c3828-7e71-48a6-a7fd-cdc49af3d1d2" providerId="ADAL" clId="{0C364B53-2F2B-4E86-A824-FB1A0D30E4F0}" dt="2023-04-26T12:29:19.906" v="1972" actId="478"/>
          <ac:picMkLst>
            <pc:docMk/>
            <pc:sldMk cId="534850495" sldId="275"/>
            <ac:picMk id="6" creationId="{50601977-9196-9A84-F970-02D3E35E37B3}"/>
          </ac:picMkLst>
        </pc:picChg>
        <pc:picChg chg="add mod">
          <ac:chgData name="Zéphyr FENOCCHIO" userId="754c3828-7e71-48a6-a7fd-cdc49af3d1d2" providerId="ADAL" clId="{0C364B53-2F2B-4E86-A824-FB1A0D30E4F0}" dt="2023-04-26T12:29:24.297" v="1973"/>
          <ac:picMkLst>
            <pc:docMk/>
            <pc:sldMk cId="534850495" sldId="275"/>
            <ac:picMk id="8" creationId="{D3CB0D51-7B9C-4FF0-1344-C24D6B6037DC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26T12:29:42.381" v="1978"/>
        <pc:sldMkLst>
          <pc:docMk/>
          <pc:sldMk cId="1566028941" sldId="304"/>
        </pc:sldMkLst>
        <pc:spChg chg="mod">
          <ac:chgData name="Zéphyr FENOCCHIO" userId="754c3828-7e71-48a6-a7fd-cdc49af3d1d2" providerId="ADAL" clId="{0C364B53-2F2B-4E86-A824-FB1A0D30E4F0}" dt="2023-04-18T12:32:21.601" v="1792" actId="20577"/>
          <ac:spMkLst>
            <pc:docMk/>
            <pc:sldMk cId="1566028941" sldId="304"/>
            <ac:spMk id="5" creationId="{94DEC015-53F4-11FE-29F9-C01E25B35D5A}"/>
          </ac:spMkLst>
        </pc:spChg>
        <pc:picChg chg="del">
          <ac:chgData name="Zéphyr FENOCCHIO" userId="754c3828-7e71-48a6-a7fd-cdc49af3d1d2" providerId="ADAL" clId="{0C364B53-2F2B-4E86-A824-FB1A0D30E4F0}" dt="2023-04-18T12:32:28.551" v="1793" actId="478"/>
          <ac:picMkLst>
            <pc:docMk/>
            <pc:sldMk cId="1566028941" sldId="304"/>
            <ac:picMk id="2" creationId="{4B03B028-06E7-B6AC-8F1C-1699C6316E2E}"/>
          </ac:picMkLst>
        </pc:picChg>
        <pc:picChg chg="add mod">
          <ac:chgData name="Zéphyr FENOCCHIO" userId="754c3828-7e71-48a6-a7fd-cdc49af3d1d2" providerId="ADAL" clId="{0C364B53-2F2B-4E86-A824-FB1A0D30E4F0}" dt="2023-04-26T12:29:42.381" v="1978"/>
          <ac:picMkLst>
            <pc:docMk/>
            <pc:sldMk cId="1566028941" sldId="304"/>
            <ac:picMk id="2" creationId="{76FCA428-DE2E-DB2A-5F09-9A86A7ECF8C0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26T12:29:44.439" v="1979"/>
        <pc:sldMkLst>
          <pc:docMk/>
          <pc:sldMk cId="1758040566" sldId="305"/>
        </pc:sldMkLst>
        <pc:picChg chg="add mod">
          <ac:chgData name="Zéphyr FENOCCHIO" userId="754c3828-7e71-48a6-a7fd-cdc49af3d1d2" providerId="ADAL" clId="{0C364B53-2F2B-4E86-A824-FB1A0D30E4F0}" dt="2023-04-26T12:29:44.439" v="1979"/>
          <ac:picMkLst>
            <pc:docMk/>
            <pc:sldMk cId="1758040566" sldId="305"/>
            <ac:picMk id="3" creationId="{27B94FB6-22D8-F247-60BE-95F93857DF0C}"/>
          </ac:picMkLst>
        </pc:picChg>
        <pc:picChg chg="del">
          <ac:chgData name="Zéphyr FENOCCHIO" userId="754c3828-7e71-48a6-a7fd-cdc49af3d1d2" providerId="ADAL" clId="{0C364B53-2F2B-4E86-A824-FB1A0D30E4F0}" dt="2023-04-18T12:37:18.273" v="1795" actId="478"/>
          <ac:picMkLst>
            <pc:docMk/>
            <pc:sldMk cId="1758040566" sldId="305"/>
            <ac:picMk id="3" creationId="{455A9902-AF46-2487-B81F-2096A7F038B6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18T12:01:39.220" v="617" actId="20577"/>
        <pc:sldMkLst>
          <pc:docMk/>
          <pc:sldMk cId="1576638844" sldId="306"/>
        </pc:sldMkLst>
        <pc:spChg chg="mod">
          <ac:chgData name="Zéphyr FENOCCHIO" userId="754c3828-7e71-48a6-a7fd-cdc49af3d1d2" providerId="ADAL" clId="{0C364B53-2F2B-4E86-A824-FB1A0D30E4F0}" dt="2023-04-18T12:01:39.220" v="617" actId="20577"/>
          <ac:spMkLst>
            <pc:docMk/>
            <pc:sldMk cId="1576638844" sldId="306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1:52:59.516" v="157" actId="20577"/>
          <ac:spMkLst>
            <pc:docMk/>
            <pc:sldMk cId="1576638844" sldId="306"/>
            <ac:spMk id="10" creationId="{88E662A2-FC4A-43A1-A9B6-8620FF992050}"/>
          </ac:spMkLst>
        </pc:spChg>
        <pc:picChg chg="del">
          <ac:chgData name="Zéphyr FENOCCHIO" userId="754c3828-7e71-48a6-a7fd-cdc49af3d1d2" providerId="ADAL" clId="{0C364B53-2F2B-4E86-A824-FB1A0D30E4F0}" dt="2023-04-18T11:53:53.078" v="215" actId="478"/>
          <ac:picMkLst>
            <pc:docMk/>
            <pc:sldMk cId="1576638844" sldId="306"/>
            <ac:picMk id="2" creationId="{AA31AABC-145F-81E5-84A6-1BC242A517B0}"/>
          </ac:picMkLst>
        </pc:picChg>
        <pc:picChg chg="add mod">
          <ac:chgData name="Zéphyr FENOCCHIO" userId="754c3828-7e71-48a6-a7fd-cdc49af3d1d2" providerId="ADAL" clId="{0C364B53-2F2B-4E86-A824-FB1A0D30E4F0}" dt="2023-04-18T11:54:02.300" v="218" actId="1076"/>
          <ac:picMkLst>
            <pc:docMk/>
            <pc:sldMk cId="1576638844" sldId="306"/>
            <ac:picMk id="1026" creationId="{36D25F5F-F97C-5B32-09F7-F0F336B7AE34}"/>
          </ac:picMkLst>
        </pc:picChg>
      </pc:sldChg>
      <pc:sldChg chg="addSp modSp mod">
        <pc:chgData name="Zéphyr FENOCCHIO" userId="754c3828-7e71-48a6-a7fd-cdc49af3d1d2" providerId="ADAL" clId="{0C364B53-2F2B-4E86-A824-FB1A0D30E4F0}" dt="2023-04-18T11:58:45.454" v="505" actId="1076"/>
        <pc:sldMkLst>
          <pc:docMk/>
          <pc:sldMk cId="1446956399" sldId="307"/>
        </pc:sldMkLst>
        <pc:spChg chg="mod">
          <ac:chgData name="Zéphyr FENOCCHIO" userId="754c3828-7e71-48a6-a7fd-cdc49af3d1d2" providerId="ADAL" clId="{0C364B53-2F2B-4E86-A824-FB1A0D30E4F0}" dt="2023-04-18T11:57:41.115" v="501" actId="20577"/>
          <ac:spMkLst>
            <pc:docMk/>
            <pc:sldMk cId="1446956399" sldId="307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1:57:18.997" v="468" actId="20577"/>
          <ac:spMkLst>
            <pc:docMk/>
            <pc:sldMk cId="1446956399" sldId="307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18T11:58:45.454" v="505" actId="1076"/>
          <ac:picMkLst>
            <pc:docMk/>
            <pc:sldMk cId="1446956399" sldId="307"/>
            <ac:picMk id="3074" creationId="{6A46D1D5-43B9-6445-C487-E1AD1FC815F4}"/>
          </ac:picMkLst>
        </pc:picChg>
      </pc:sldChg>
      <pc:sldChg chg="modSp mod">
        <pc:chgData name="Zéphyr FENOCCHIO" userId="754c3828-7e71-48a6-a7fd-cdc49af3d1d2" providerId="ADAL" clId="{0C364B53-2F2B-4E86-A824-FB1A0D30E4F0}" dt="2023-04-18T11:54:59.844" v="301" actId="20577"/>
        <pc:sldMkLst>
          <pc:docMk/>
          <pc:sldMk cId="3772258910" sldId="308"/>
        </pc:sldMkLst>
        <pc:spChg chg="mod">
          <ac:chgData name="Zéphyr FENOCCHIO" userId="754c3828-7e71-48a6-a7fd-cdc49af3d1d2" providerId="ADAL" clId="{0C364B53-2F2B-4E86-A824-FB1A0D30E4F0}" dt="2023-04-18T11:54:59.844" v="301" actId="20577"/>
          <ac:spMkLst>
            <pc:docMk/>
            <pc:sldMk cId="3772258910" sldId="308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1:54:34.219" v="265" actId="20577"/>
          <ac:spMkLst>
            <pc:docMk/>
            <pc:sldMk cId="3772258910" sldId="308"/>
            <ac:spMk id="10" creationId="{88E662A2-FC4A-43A1-A9B6-8620FF992050}"/>
          </ac:spMkLst>
        </pc:spChg>
      </pc:sldChg>
      <pc:sldChg chg="addSp modSp mod">
        <pc:chgData name="Zéphyr FENOCCHIO" userId="754c3828-7e71-48a6-a7fd-cdc49af3d1d2" providerId="ADAL" clId="{0C364B53-2F2B-4E86-A824-FB1A0D30E4F0}" dt="2023-04-18T12:05:18.907" v="761" actId="1076"/>
        <pc:sldMkLst>
          <pc:docMk/>
          <pc:sldMk cId="2670007625" sldId="309"/>
        </pc:sldMkLst>
        <pc:spChg chg="mod">
          <ac:chgData name="Zéphyr FENOCCHIO" userId="754c3828-7e71-48a6-a7fd-cdc49af3d1d2" providerId="ADAL" clId="{0C364B53-2F2B-4E86-A824-FB1A0D30E4F0}" dt="2023-04-18T12:03:57.179" v="755" actId="14100"/>
          <ac:spMkLst>
            <pc:docMk/>
            <pc:sldMk cId="2670007625" sldId="309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03:16.584" v="713" actId="20577"/>
          <ac:spMkLst>
            <pc:docMk/>
            <pc:sldMk cId="2670007625" sldId="309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18T12:05:18.907" v="761" actId="1076"/>
          <ac:picMkLst>
            <pc:docMk/>
            <pc:sldMk cId="2670007625" sldId="309"/>
            <ac:picMk id="5122" creationId="{EEF79E11-0A12-1919-6D0D-B09EB14BAFEA}"/>
          </ac:picMkLst>
        </pc:picChg>
      </pc:sldChg>
      <pc:sldChg chg="addSp modSp mod">
        <pc:chgData name="Zéphyr FENOCCHIO" userId="754c3828-7e71-48a6-a7fd-cdc49af3d1d2" providerId="ADAL" clId="{0C364B53-2F2B-4E86-A824-FB1A0D30E4F0}" dt="2023-04-18T12:00:58.150" v="615" actId="1076"/>
        <pc:sldMkLst>
          <pc:docMk/>
          <pc:sldMk cId="602434016" sldId="310"/>
        </pc:sldMkLst>
        <pc:spChg chg="mod">
          <ac:chgData name="Zéphyr FENOCCHIO" userId="754c3828-7e71-48a6-a7fd-cdc49af3d1d2" providerId="ADAL" clId="{0C364B53-2F2B-4E86-A824-FB1A0D30E4F0}" dt="2023-04-18T12:00:58.150" v="615" actId="1076"/>
          <ac:spMkLst>
            <pc:docMk/>
            <pc:sldMk cId="602434016" sldId="310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1:59:17.854" v="531" actId="20577"/>
          <ac:spMkLst>
            <pc:docMk/>
            <pc:sldMk cId="602434016" sldId="310"/>
            <ac:spMk id="10" creationId="{88E662A2-FC4A-43A1-A9B6-8620FF992050}"/>
          </ac:spMkLst>
        </pc:spChg>
        <pc:picChg chg="mod">
          <ac:chgData name="Zéphyr FENOCCHIO" userId="754c3828-7e71-48a6-a7fd-cdc49af3d1d2" providerId="ADAL" clId="{0C364B53-2F2B-4E86-A824-FB1A0D30E4F0}" dt="2023-04-18T12:00:38.430" v="611" actId="1035"/>
          <ac:picMkLst>
            <pc:docMk/>
            <pc:sldMk cId="602434016" sldId="310"/>
            <ac:picMk id="9" creationId="{2C39AA0A-CD46-4E55-9537-3B066BA6F4D0}"/>
          </ac:picMkLst>
        </pc:picChg>
        <pc:picChg chg="add mod">
          <ac:chgData name="Zéphyr FENOCCHIO" userId="754c3828-7e71-48a6-a7fd-cdc49af3d1d2" providerId="ADAL" clId="{0C364B53-2F2B-4E86-A824-FB1A0D30E4F0}" dt="2023-04-18T12:00:51.004" v="614" actId="1076"/>
          <ac:picMkLst>
            <pc:docMk/>
            <pc:sldMk cId="602434016" sldId="310"/>
            <ac:picMk id="4098" creationId="{4A1B3FCB-1F8C-FB65-7DF3-335A20AA86AD}"/>
          </ac:picMkLst>
        </pc:picChg>
      </pc:sldChg>
      <pc:sldChg chg="addSp modSp mod">
        <pc:chgData name="Zéphyr FENOCCHIO" userId="754c3828-7e71-48a6-a7fd-cdc49af3d1d2" providerId="ADAL" clId="{0C364B53-2F2B-4E86-A824-FB1A0D30E4F0}" dt="2023-04-26T12:14:50.184" v="1866" actId="1076"/>
        <pc:sldMkLst>
          <pc:docMk/>
          <pc:sldMk cId="160237983" sldId="311"/>
        </pc:sldMkLst>
        <pc:spChg chg="mod">
          <ac:chgData name="Zéphyr FENOCCHIO" userId="754c3828-7e71-48a6-a7fd-cdc49af3d1d2" providerId="ADAL" clId="{0C364B53-2F2B-4E86-A824-FB1A0D30E4F0}" dt="2023-04-26T12:14:09.449" v="1864" actId="20577"/>
          <ac:spMkLst>
            <pc:docMk/>
            <pc:sldMk cId="160237983" sldId="311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02:32.976" v="645" actId="20577"/>
          <ac:spMkLst>
            <pc:docMk/>
            <pc:sldMk cId="160237983" sldId="311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26T12:14:50.184" v="1866" actId="1076"/>
          <ac:picMkLst>
            <pc:docMk/>
            <pc:sldMk cId="160237983" sldId="311"/>
            <ac:picMk id="1026" creationId="{6560744A-F3DF-C380-4526-3CC7625E3EE2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18T12:16:33.951" v="1144" actId="1076"/>
        <pc:sldMkLst>
          <pc:docMk/>
          <pc:sldMk cId="2821814148" sldId="312"/>
        </pc:sldMkLst>
        <pc:spChg chg="mod">
          <ac:chgData name="Zéphyr FENOCCHIO" userId="754c3828-7e71-48a6-a7fd-cdc49af3d1d2" providerId="ADAL" clId="{0C364B53-2F2B-4E86-A824-FB1A0D30E4F0}" dt="2023-04-18T12:15:44.265" v="1136" actId="20577"/>
          <ac:spMkLst>
            <pc:docMk/>
            <pc:sldMk cId="2821814148" sldId="312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15:21.329" v="1096" actId="20577"/>
          <ac:spMkLst>
            <pc:docMk/>
            <pc:sldMk cId="2821814148" sldId="312"/>
            <ac:spMk id="10" creationId="{88E662A2-FC4A-43A1-A9B6-8620FF992050}"/>
          </ac:spMkLst>
        </pc:spChg>
        <pc:picChg chg="del">
          <ac:chgData name="Zéphyr FENOCCHIO" userId="754c3828-7e71-48a6-a7fd-cdc49af3d1d2" providerId="ADAL" clId="{0C364B53-2F2B-4E86-A824-FB1A0D30E4F0}" dt="2023-04-18T12:16:08.325" v="1137" actId="478"/>
          <ac:picMkLst>
            <pc:docMk/>
            <pc:sldMk cId="2821814148" sldId="312"/>
            <ac:picMk id="2" creationId="{52C22829-5D57-88A4-11FD-F515702A13C4}"/>
          </ac:picMkLst>
        </pc:picChg>
        <pc:picChg chg="add mod">
          <ac:chgData name="Zéphyr FENOCCHIO" userId="754c3828-7e71-48a6-a7fd-cdc49af3d1d2" providerId="ADAL" clId="{0C364B53-2F2B-4E86-A824-FB1A0D30E4F0}" dt="2023-04-18T12:16:33.951" v="1144" actId="1076"/>
          <ac:picMkLst>
            <pc:docMk/>
            <pc:sldMk cId="2821814148" sldId="312"/>
            <ac:picMk id="8194" creationId="{4647EE09-0166-1379-E491-5AF2CE4AA917}"/>
          </ac:picMkLst>
        </pc:picChg>
      </pc:sldChg>
      <pc:sldChg chg="addSp modSp mod">
        <pc:chgData name="Zéphyr FENOCCHIO" userId="754c3828-7e71-48a6-a7fd-cdc49af3d1d2" providerId="ADAL" clId="{0C364B53-2F2B-4E86-A824-FB1A0D30E4F0}" dt="2023-04-26T12:16:56.989" v="1918" actId="1076"/>
        <pc:sldMkLst>
          <pc:docMk/>
          <pc:sldMk cId="1355205478" sldId="313"/>
        </pc:sldMkLst>
        <pc:spChg chg="mod">
          <ac:chgData name="Zéphyr FENOCCHIO" userId="754c3828-7e71-48a6-a7fd-cdc49af3d1d2" providerId="ADAL" clId="{0C364B53-2F2B-4E86-A824-FB1A0D30E4F0}" dt="2023-04-26T12:16:28.489" v="1916" actId="20577"/>
          <ac:spMkLst>
            <pc:docMk/>
            <pc:sldMk cId="1355205478" sldId="313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14:58.639" v="1054" actId="20577"/>
          <ac:spMkLst>
            <pc:docMk/>
            <pc:sldMk cId="1355205478" sldId="313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26T12:16:56.989" v="1918" actId="1076"/>
          <ac:picMkLst>
            <pc:docMk/>
            <pc:sldMk cId="1355205478" sldId="313"/>
            <ac:picMk id="2050" creationId="{91588119-C801-D919-B70C-1C9AB2EE89EA}"/>
          </ac:picMkLst>
        </pc:picChg>
      </pc:sldChg>
      <pc:sldChg chg="addSp modSp mod">
        <pc:chgData name="Zéphyr FENOCCHIO" userId="754c3828-7e71-48a6-a7fd-cdc49af3d1d2" providerId="ADAL" clId="{0C364B53-2F2B-4E86-A824-FB1A0D30E4F0}" dt="2023-04-18T12:10:34.111" v="971" actId="1076"/>
        <pc:sldMkLst>
          <pc:docMk/>
          <pc:sldMk cId="2190799947" sldId="314"/>
        </pc:sldMkLst>
        <pc:spChg chg="mod">
          <ac:chgData name="Zéphyr FENOCCHIO" userId="754c3828-7e71-48a6-a7fd-cdc49af3d1d2" providerId="ADAL" clId="{0C364B53-2F2B-4E86-A824-FB1A0D30E4F0}" dt="2023-04-18T12:10:04.279" v="967" actId="20577"/>
          <ac:spMkLst>
            <pc:docMk/>
            <pc:sldMk cId="2190799947" sldId="314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09:38.599" v="907" actId="20577"/>
          <ac:spMkLst>
            <pc:docMk/>
            <pc:sldMk cId="2190799947" sldId="314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18T12:10:34.111" v="971" actId="1076"/>
          <ac:picMkLst>
            <pc:docMk/>
            <pc:sldMk cId="2190799947" sldId="314"/>
            <ac:picMk id="7170" creationId="{B9351996-8965-D741-F194-B0394FBF0566}"/>
          </ac:picMkLst>
        </pc:picChg>
      </pc:sldChg>
      <pc:sldChg chg="addSp delSp modSp mod">
        <pc:chgData name="Zéphyr FENOCCHIO" userId="754c3828-7e71-48a6-a7fd-cdc49af3d1d2" providerId="ADAL" clId="{0C364B53-2F2B-4E86-A824-FB1A0D30E4F0}" dt="2023-04-18T12:09:08.287" v="869" actId="1076"/>
        <pc:sldMkLst>
          <pc:docMk/>
          <pc:sldMk cId="2315693862" sldId="315"/>
        </pc:sldMkLst>
        <pc:spChg chg="mod">
          <ac:chgData name="Zéphyr FENOCCHIO" userId="754c3828-7e71-48a6-a7fd-cdc49af3d1d2" providerId="ADAL" clId="{0C364B53-2F2B-4E86-A824-FB1A0D30E4F0}" dt="2023-04-18T12:07:11.855" v="861" actId="20577"/>
          <ac:spMkLst>
            <pc:docMk/>
            <pc:sldMk cId="2315693862" sldId="315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06:41.346" v="825" actId="1076"/>
          <ac:spMkLst>
            <pc:docMk/>
            <pc:sldMk cId="2315693862" sldId="315"/>
            <ac:spMk id="10" creationId="{88E662A2-FC4A-43A1-A9B6-8620FF992050}"/>
          </ac:spMkLst>
        </pc:spChg>
        <pc:picChg chg="add del">
          <ac:chgData name="Zéphyr FENOCCHIO" userId="754c3828-7e71-48a6-a7fd-cdc49af3d1d2" providerId="ADAL" clId="{0C364B53-2F2B-4E86-A824-FB1A0D30E4F0}" dt="2023-04-18T12:08:00.774" v="863" actId="478"/>
          <ac:picMkLst>
            <pc:docMk/>
            <pc:sldMk cId="2315693862" sldId="315"/>
            <ac:picMk id="6146" creationId="{C4455B5B-898E-C61C-925D-F9094CE21248}"/>
          </ac:picMkLst>
        </pc:picChg>
        <pc:picChg chg="add del">
          <ac:chgData name="Zéphyr FENOCCHIO" userId="754c3828-7e71-48a6-a7fd-cdc49af3d1d2" providerId="ADAL" clId="{0C364B53-2F2B-4E86-A824-FB1A0D30E4F0}" dt="2023-04-18T12:08:07.697" v="865" actId="478"/>
          <ac:picMkLst>
            <pc:docMk/>
            <pc:sldMk cId="2315693862" sldId="315"/>
            <ac:picMk id="6148" creationId="{4FDEF605-8D52-D766-65BA-BE9CFAE8D5AB}"/>
          </ac:picMkLst>
        </pc:picChg>
        <pc:picChg chg="add mod">
          <ac:chgData name="Zéphyr FENOCCHIO" userId="754c3828-7e71-48a6-a7fd-cdc49af3d1d2" providerId="ADAL" clId="{0C364B53-2F2B-4E86-A824-FB1A0D30E4F0}" dt="2023-04-18T12:09:08.287" v="869" actId="1076"/>
          <ac:picMkLst>
            <pc:docMk/>
            <pc:sldMk cId="2315693862" sldId="315"/>
            <ac:picMk id="6150" creationId="{8DEE8881-F438-EA00-13EC-78C7676C2436}"/>
          </ac:picMkLst>
        </pc:picChg>
      </pc:sldChg>
      <pc:sldChg chg="modSp mod">
        <pc:chgData name="Zéphyr FENOCCHIO" userId="754c3828-7e71-48a6-a7fd-cdc49af3d1d2" providerId="ADAL" clId="{0C364B53-2F2B-4E86-A824-FB1A0D30E4F0}" dt="2023-04-18T12:30:44.926" v="1685" actId="20577"/>
        <pc:sldMkLst>
          <pc:docMk/>
          <pc:sldMk cId="3882010365" sldId="316"/>
        </pc:sldMkLst>
        <pc:spChg chg="mod">
          <ac:chgData name="Zéphyr FENOCCHIO" userId="754c3828-7e71-48a6-a7fd-cdc49af3d1d2" providerId="ADAL" clId="{0C364B53-2F2B-4E86-A824-FB1A0D30E4F0}" dt="2023-04-18T12:30:44.926" v="1685" actId="20577"/>
          <ac:spMkLst>
            <pc:docMk/>
            <pc:sldMk cId="3882010365" sldId="316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30:15.403" v="1652" actId="20577"/>
          <ac:spMkLst>
            <pc:docMk/>
            <pc:sldMk cId="3882010365" sldId="316"/>
            <ac:spMk id="10" creationId="{88E662A2-FC4A-43A1-A9B6-8620FF992050}"/>
          </ac:spMkLst>
        </pc:spChg>
      </pc:sldChg>
      <pc:sldChg chg="addSp delSp modSp mod">
        <pc:chgData name="Zéphyr FENOCCHIO" userId="754c3828-7e71-48a6-a7fd-cdc49af3d1d2" providerId="ADAL" clId="{0C364B53-2F2B-4E86-A824-FB1A0D30E4F0}" dt="2023-04-18T12:28:09.945" v="1581" actId="1076"/>
        <pc:sldMkLst>
          <pc:docMk/>
          <pc:sldMk cId="2549414804" sldId="317"/>
        </pc:sldMkLst>
        <pc:spChg chg="mod">
          <ac:chgData name="Zéphyr FENOCCHIO" userId="754c3828-7e71-48a6-a7fd-cdc49af3d1d2" providerId="ADAL" clId="{0C364B53-2F2B-4E86-A824-FB1A0D30E4F0}" dt="2023-04-18T12:23:57.331" v="1574" actId="20577"/>
          <ac:spMkLst>
            <pc:docMk/>
            <pc:sldMk cId="2549414804" sldId="317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23:39.694" v="1535" actId="1076"/>
          <ac:spMkLst>
            <pc:docMk/>
            <pc:sldMk cId="2549414804" sldId="317"/>
            <ac:spMk id="10" creationId="{88E662A2-FC4A-43A1-A9B6-8620FF992050}"/>
          </ac:spMkLst>
        </pc:spChg>
        <pc:picChg chg="add del mod">
          <ac:chgData name="Zéphyr FENOCCHIO" userId="754c3828-7e71-48a6-a7fd-cdc49af3d1d2" providerId="ADAL" clId="{0C364B53-2F2B-4E86-A824-FB1A0D30E4F0}" dt="2023-04-18T12:25:00.748" v="1578" actId="478"/>
          <ac:picMkLst>
            <pc:docMk/>
            <pc:sldMk cId="2549414804" sldId="317"/>
            <ac:picMk id="11266" creationId="{55F7320C-DB22-2613-696D-EFD31AF11F16}"/>
          </ac:picMkLst>
        </pc:picChg>
        <pc:picChg chg="add mod">
          <ac:chgData name="Zéphyr FENOCCHIO" userId="754c3828-7e71-48a6-a7fd-cdc49af3d1d2" providerId="ADAL" clId="{0C364B53-2F2B-4E86-A824-FB1A0D30E4F0}" dt="2023-04-18T12:28:09.945" v="1581" actId="1076"/>
          <ac:picMkLst>
            <pc:docMk/>
            <pc:sldMk cId="2549414804" sldId="317"/>
            <ac:picMk id="11268" creationId="{AED7C60E-844E-2DEF-794D-116859D0A3E0}"/>
          </ac:picMkLst>
        </pc:picChg>
      </pc:sldChg>
      <pc:sldChg chg="addSp modSp mod">
        <pc:chgData name="Zéphyr FENOCCHIO" userId="754c3828-7e71-48a6-a7fd-cdc49af3d1d2" providerId="ADAL" clId="{0C364B53-2F2B-4E86-A824-FB1A0D30E4F0}" dt="2023-04-18T12:22:01.933" v="1431" actId="1076"/>
        <pc:sldMkLst>
          <pc:docMk/>
          <pc:sldMk cId="386494405" sldId="318"/>
        </pc:sldMkLst>
        <pc:spChg chg="mod">
          <ac:chgData name="Zéphyr FENOCCHIO" userId="754c3828-7e71-48a6-a7fd-cdc49af3d1d2" providerId="ADAL" clId="{0C364B53-2F2B-4E86-A824-FB1A0D30E4F0}" dt="2023-04-18T12:21:23.888" v="1425" actId="20577"/>
          <ac:spMkLst>
            <pc:docMk/>
            <pc:sldMk cId="386494405" sldId="318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20:38.573" v="1392" actId="27636"/>
          <ac:spMkLst>
            <pc:docMk/>
            <pc:sldMk cId="386494405" sldId="318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18T12:22:01.933" v="1431" actId="1076"/>
          <ac:picMkLst>
            <pc:docMk/>
            <pc:sldMk cId="386494405" sldId="318"/>
            <ac:picMk id="10242" creationId="{E4D121D0-DBDC-3CD4-A7A9-F475EA09E920}"/>
          </ac:picMkLst>
        </pc:picChg>
      </pc:sldChg>
      <pc:sldChg chg="addSp modSp mod">
        <pc:chgData name="Zéphyr FENOCCHIO" userId="754c3828-7e71-48a6-a7fd-cdc49af3d1d2" providerId="ADAL" clId="{0C364B53-2F2B-4E86-A824-FB1A0D30E4F0}" dt="2023-04-18T12:21:55.973" v="1430" actId="1076"/>
        <pc:sldMkLst>
          <pc:docMk/>
          <pc:sldMk cId="2160237843" sldId="319"/>
        </pc:sldMkLst>
        <pc:spChg chg="mod">
          <ac:chgData name="Zéphyr FENOCCHIO" userId="754c3828-7e71-48a6-a7fd-cdc49af3d1d2" providerId="ADAL" clId="{0C364B53-2F2B-4E86-A824-FB1A0D30E4F0}" dt="2023-04-18T12:18:01.614" v="1332" actId="20577"/>
          <ac:spMkLst>
            <pc:docMk/>
            <pc:sldMk cId="2160237843" sldId="319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17:37.697" v="1269" actId="20577"/>
          <ac:spMkLst>
            <pc:docMk/>
            <pc:sldMk cId="2160237843" sldId="319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18T12:21:55.973" v="1430" actId="1076"/>
          <ac:picMkLst>
            <pc:docMk/>
            <pc:sldMk cId="2160237843" sldId="319"/>
            <ac:picMk id="9218" creationId="{59C38941-74ED-4EBD-3504-6C728677AB38}"/>
          </ac:picMkLst>
        </pc:picChg>
      </pc:sldChg>
      <pc:sldChg chg="modSp mod">
        <pc:chgData name="Zéphyr FENOCCHIO" userId="754c3828-7e71-48a6-a7fd-cdc49af3d1d2" providerId="ADAL" clId="{0C364B53-2F2B-4E86-A824-FB1A0D30E4F0}" dt="2023-04-18T12:17:06.933" v="1199" actId="20577"/>
        <pc:sldMkLst>
          <pc:docMk/>
          <pc:sldMk cId="331468439" sldId="320"/>
        </pc:sldMkLst>
        <pc:spChg chg="mod">
          <ac:chgData name="Zéphyr FENOCCHIO" userId="754c3828-7e71-48a6-a7fd-cdc49af3d1d2" providerId="ADAL" clId="{0C364B53-2F2B-4E86-A824-FB1A0D30E4F0}" dt="2023-04-18T12:17:06.933" v="1199" actId="20577"/>
          <ac:spMkLst>
            <pc:docMk/>
            <pc:sldMk cId="331468439" sldId="320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16:56.264" v="1173" actId="20577"/>
          <ac:spMkLst>
            <pc:docMk/>
            <pc:sldMk cId="331468439" sldId="320"/>
            <ac:spMk id="10" creationId="{88E662A2-FC4A-43A1-A9B6-8620FF992050}"/>
          </ac:spMkLst>
        </pc:spChg>
      </pc:sldChg>
      <pc:sldChg chg="addSp modSp mod">
        <pc:chgData name="Zéphyr FENOCCHIO" userId="754c3828-7e71-48a6-a7fd-cdc49af3d1d2" providerId="ADAL" clId="{0C364B53-2F2B-4E86-A824-FB1A0D30E4F0}" dt="2023-04-26T12:19:31.847" v="1955" actId="1076"/>
        <pc:sldMkLst>
          <pc:docMk/>
          <pc:sldMk cId="2111985478" sldId="321"/>
        </pc:sldMkLst>
        <pc:spChg chg="mod">
          <ac:chgData name="Zéphyr FENOCCHIO" userId="754c3828-7e71-48a6-a7fd-cdc49af3d1d2" providerId="ADAL" clId="{0C364B53-2F2B-4E86-A824-FB1A0D30E4F0}" dt="2023-04-26T12:19:00.923" v="1951" actId="20577"/>
          <ac:spMkLst>
            <pc:docMk/>
            <pc:sldMk cId="2111985478" sldId="321"/>
            <ac:spMk id="5" creationId="{B7A089E4-F284-4111-A97B-EAEDADD95E1A}"/>
          </ac:spMkLst>
        </pc:spChg>
        <pc:spChg chg="mod">
          <ac:chgData name="Zéphyr FENOCCHIO" userId="754c3828-7e71-48a6-a7fd-cdc49af3d1d2" providerId="ADAL" clId="{0C364B53-2F2B-4E86-A824-FB1A0D30E4F0}" dt="2023-04-18T12:31:16.814" v="1739" actId="20577"/>
          <ac:spMkLst>
            <pc:docMk/>
            <pc:sldMk cId="2111985478" sldId="321"/>
            <ac:spMk id="10" creationId="{88E662A2-FC4A-43A1-A9B6-8620FF992050}"/>
          </ac:spMkLst>
        </pc:spChg>
        <pc:picChg chg="add mod">
          <ac:chgData name="Zéphyr FENOCCHIO" userId="754c3828-7e71-48a6-a7fd-cdc49af3d1d2" providerId="ADAL" clId="{0C364B53-2F2B-4E86-A824-FB1A0D30E4F0}" dt="2023-04-26T12:19:31.847" v="1955" actId="1076"/>
          <ac:picMkLst>
            <pc:docMk/>
            <pc:sldMk cId="2111985478" sldId="321"/>
            <ac:picMk id="3074" creationId="{8113937F-D0A8-8C50-E868-623F1EDC7784}"/>
          </ac:picMkLst>
        </pc:picChg>
      </pc:sldChg>
      <pc:sldChg chg="del">
        <pc:chgData name="Zéphyr FENOCCHIO" userId="754c3828-7e71-48a6-a7fd-cdc49af3d1d2" providerId="ADAL" clId="{0C364B53-2F2B-4E86-A824-FB1A0D30E4F0}" dt="2023-04-18T12:31:34.917" v="1766" actId="47"/>
        <pc:sldMkLst>
          <pc:docMk/>
          <pc:sldMk cId="3155924874" sldId="322"/>
        </pc:sldMkLst>
      </pc:sldChg>
      <pc:sldChg chg="del">
        <pc:chgData name="Zéphyr FENOCCHIO" userId="754c3828-7e71-48a6-a7fd-cdc49af3d1d2" providerId="ADAL" clId="{0C364B53-2F2B-4E86-A824-FB1A0D30E4F0}" dt="2023-04-18T12:31:36.014" v="1767" actId="47"/>
        <pc:sldMkLst>
          <pc:docMk/>
          <pc:sldMk cId="1436981393" sldId="323"/>
        </pc:sldMkLst>
      </pc:sldChg>
      <pc:sldChg chg="addSp modSp add mod">
        <pc:chgData name="Zéphyr FENOCCHIO" userId="754c3828-7e71-48a6-a7fd-cdc49af3d1d2" providerId="ADAL" clId="{0C364B53-2F2B-4E86-A824-FB1A0D30E4F0}" dt="2023-04-26T12:29:26.543" v="1974"/>
        <pc:sldMkLst>
          <pc:docMk/>
          <pc:sldMk cId="2932416012" sldId="324"/>
        </pc:sldMkLst>
        <pc:spChg chg="mod">
          <ac:chgData name="Zéphyr FENOCCHIO" userId="754c3828-7e71-48a6-a7fd-cdc49af3d1d2" providerId="ADAL" clId="{0C364B53-2F2B-4E86-A824-FB1A0D30E4F0}" dt="2023-04-18T10:22:15.573" v="103" actId="1076"/>
          <ac:spMkLst>
            <pc:docMk/>
            <pc:sldMk cId="2932416012" sldId="324"/>
            <ac:spMk id="2" creationId="{894710AC-DD8C-430F-89E7-84EA6089B356}"/>
          </ac:spMkLst>
        </pc:spChg>
        <pc:spChg chg="mod">
          <ac:chgData name="Zéphyr FENOCCHIO" userId="754c3828-7e71-48a6-a7fd-cdc49af3d1d2" providerId="ADAL" clId="{0C364B53-2F2B-4E86-A824-FB1A0D30E4F0}" dt="2023-04-18T10:22:17.613" v="104" actId="1076"/>
          <ac:spMkLst>
            <pc:docMk/>
            <pc:sldMk cId="2932416012" sldId="324"/>
            <ac:spMk id="3" creationId="{2BA56ECA-FC14-4D78-9A3C-85DD42ACF1AA}"/>
          </ac:spMkLst>
        </pc:spChg>
        <pc:picChg chg="add mod">
          <ac:chgData name="Zéphyr FENOCCHIO" userId="754c3828-7e71-48a6-a7fd-cdc49af3d1d2" providerId="ADAL" clId="{0C364B53-2F2B-4E86-A824-FB1A0D30E4F0}" dt="2023-04-26T12:29:26.543" v="1974"/>
          <ac:picMkLst>
            <pc:docMk/>
            <pc:sldMk cId="2932416012" sldId="324"/>
            <ac:picMk id="6" creationId="{86B39200-71E4-980A-B699-62786A0E7ACD}"/>
          </ac:picMkLst>
        </pc:picChg>
      </pc:sldChg>
      <pc:sldChg chg="new del">
        <pc:chgData name="Zéphyr FENOCCHIO" userId="754c3828-7e71-48a6-a7fd-cdc49af3d1d2" providerId="ADAL" clId="{0C364B53-2F2B-4E86-A824-FB1A0D30E4F0}" dt="2023-04-26T12:15:55.803" v="1869" actId="47"/>
        <pc:sldMkLst>
          <pc:docMk/>
          <pc:sldMk cId="885991288" sldId="325"/>
        </pc:sldMkLst>
      </pc:sldChg>
      <pc:sldChg chg="addSp modSp add mod">
        <pc:chgData name="Zéphyr FENOCCHIO" userId="754c3828-7e71-48a6-a7fd-cdc49af3d1d2" providerId="ADAL" clId="{0C364B53-2F2B-4E86-A824-FB1A0D30E4F0}" dt="2023-04-26T12:29:31.965" v="1975"/>
        <pc:sldMkLst>
          <pc:docMk/>
          <pc:sldMk cId="3511156701" sldId="326"/>
        </pc:sldMkLst>
        <pc:spChg chg="mod">
          <ac:chgData name="Zéphyr FENOCCHIO" userId="754c3828-7e71-48a6-a7fd-cdc49af3d1d2" providerId="ADAL" clId="{0C364B53-2F2B-4E86-A824-FB1A0D30E4F0}" dt="2023-04-26T12:16:05.043" v="1879" actId="1076"/>
          <ac:spMkLst>
            <pc:docMk/>
            <pc:sldMk cId="3511156701" sldId="326"/>
            <ac:spMk id="6" creationId="{8250CE5E-8A35-A045-7FE5-7ACB68D82BC6}"/>
          </ac:spMkLst>
        </pc:spChg>
        <pc:picChg chg="add mod">
          <ac:chgData name="Zéphyr FENOCCHIO" userId="754c3828-7e71-48a6-a7fd-cdc49af3d1d2" providerId="ADAL" clId="{0C364B53-2F2B-4E86-A824-FB1A0D30E4F0}" dt="2023-04-26T12:29:31.965" v="1975"/>
          <ac:picMkLst>
            <pc:docMk/>
            <pc:sldMk cId="3511156701" sldId="326"/>
            <ac:picMk id="4" creationId="{9B6C8296-0C4E-DF1C-C593-520396354EA0}"/>
          </ac:picMkLst>
        </pc:picChg>
      </pc:sldChg>
    </pc:docChg>
  </pc:docChgLst>
  <pc:docChgLst>
    <pc:chgData name="Amélie PERON" userId="76fc91d7-c837-451f-8fad-acb7bea6784d" providerId="ADAL" clId="{EE58AD88-A44F-4037-9AEE-BD06DA7B64E0}"/>
    <pc:docChg chg="undo custSel modSld sldOrd">
      <pc:chgData name="Amélie PERON" userId="76fc91d7-c837-451f-8fad-acb7bea6784d" providerId="ADAL" clId="{EE58AD88-A44F-4037-9AEE-BD06DA7B64E0}" dt="2023-03-22T10:20:39.810" v="107" actId="20577"/>
      <pc:docMkLst>
        <pc:docMk/>
      </pc:docMkLst>
      <pc:sldChg chg="modSp mod ord">
        <pc:chgData name="Amélie PERON" userId="76fc91d7-c837-451f-8fad-acb7bea6784d" providerId="ADAL" clId="{EE58AD88-A44F-4037-9AEE-BD06DA7B64E0}" dt="2023-03-22T10:20:00.745" v="54" actId="14100"/>
        <pc:sldMkLst>
          <pc:docMk/>
          <pc:sldMk cId="537884066" sldId="273"/>
        </pc:sldMkLst>
        <pc:spChg chg="mod">
          <ac:chgData name="Amélie PERON" userId="76fc91d7-c837-451f-8fad-acb7bea6784d" providerId="ADAL" clId="{EE58AD88-A44F-4037-9AEE-BD06DA7B64E0}" dt="2023-03-22T10:19:33.799" v="45" actId="20577"/>
          <ac:spMkLst>
            <pc:docMk/>
            <pc:sldMk cId="537884066" sldId="273"/>
            <ac:spMk id="10" creationId="{88E662A2-FC4A-43A1-A9B6-8620FF992050}"/>
          </ac:spMkLst>
        </pc:spChg>
        <pc:spChg chg="mod">
          <ac:chgData name="Amélie PERON" userId="76fc91d7-c837-451f-8fad-acb7bea6784d" providerId="ADAL" clId="{EE58AD88-A44F-4037-9AEE-BD06DA7B64E0}" dt="2023-03-22T10:20:00.745" v="54" actId="14100"/>
          <ac:spMkLst>
            <pc:docMk/>
            <pc:sldMk cId="537884066" sldId="273"/>
            <ac:spMk id="11" creationId="{CB1EE696-69F7-467D-BC18-EAAB59D8B16C}"/>
          </ac:spMkLst>
        </pc:spChg>
      </pc:sldChg>
      <pc:sldChg chg="modSp mod">
        <pc:chgData name="Amélie PERON" userId="76fc91d7-c837-451f-8fad-acb7bea6784d" providerId="ADAL" clId="{EE58AD88-A44F-4037-9AEE-BD06DA7B64E0}" dt="2023-03-22T09:22:10.016" v="24" actId="20577"/>
        <pc:sldMkLst>
          <pc:docMk/>
          <pc:sldMk cId="3552418276" sldId="274"/>
        </pc:sldMkLst>
        <pc:spChg chg="mod">
          <ac:chgData name="Amélie PERON" userId="76fc91d7-c837-451f-8fad-acb7bea6784d" providerId="ADAL" clId="{EE58AD88-A44F-4037-9AEE-BD06DA7B64E0}" dt="2023-03-22T09:22:05.087" v="13" actId="20577"/>
          <ac:spMkLst>
            <pc:docMk/>
            <pc:sldMk cId="3552418276" sldId="274"/>
            <ac:spMk id="2" creationId="{894710AC-DD8C-430F-89E7-84EA6089B356}"/>
          </ac:spMkLst>
        </pc:spChg>
        <pc:spChg chg="mod">
          <ac:chgData name="Amélie PERON" userId="76fc91d7-c837-451f-8fad-acb7bea6784d" providerId="ADAL" clId="{EE58AD88-A44F-4037-9AEE-BD06DA7B64E0}" dt="2023-03-22T09:22:10.016" v="24" actId="20577"/>
          <ac:spMkLst>
            <pc:docMk/>
            <pc:sldMk cId="3552418276" sldId="274"/>
            <ac:spMk id="3" creationId="{2BA56ECA-FC14-4D78-9A3C-85DD42ACF1AA}"/>
          </ac:spMkLst>
        </pc:spChg>
      </pc:sldChg>
      <pc:sldChg chg="modSp mod">
        <pc:chgData name="Amélie PERON" userId="76fc91d7-c837-451f-8fad-acb7bea6784d" providerId="ADAL" clId="{EE58AD88-A44F-4037-9AEE-BD06DA7B64E0}" dt="2023-03-22T09:29:09.316" v="40"/>
        <pc:sldMkLst>
          <pc:docMk/>
          <pc:sldMk cId="1566028941" sldId="304"/>
        </pc:sldMkLst>
        <pc:spChg chg="mod">
          <ac:chgData name="Amélie PERON" userId="76fc91d7-c837-451f-8fad-acb7bea6784d" providerId="ADAL" clId="{EE58AD88-A44F-4037-9AEE-BD06DA7B64E0}" dt="2023-03-22T09:29:09.316" v="40"/>
          <ac:spMkLst>
            <pc:docMk/>
            <pc:sldMk cId="1566028941" sldId="304"/>
            <ac:spMk id="5" creationId="{94DEC015-53F4-11FE-29F9-C01E25B35D5A}"/>
          </ac:spMkLst>
        </pc:spChg>
      </pc:sldChg>
      <pc:sldChg chg="modSp mod">
        <pc:chgData name="Amélie PERON" userId="76fc91d7-c837-451f-8fad-acb7bea6784d" providerId="ADAL" clId="{EE58AD88-A44F-4037-9AEE-BD06DA7B64E0}" dt="2023-03-22T10:20:39.810" v="107" actId="20577"/>
        <pc:sldMkLst>
          <pc:docMk/>
          <pc:sldMk cId="1576638844" sldId="306"/>
        </pc:sldMkLst>
        <pc:spChg chg="mod">
          <ac:chgData name="Amélie PERON" userId="76fc91d7-c837-451f-8fad-acb7bea6784d" providerId="ADAL" clId="{EE58AD88-A44F-4037-9AEE-BD06DA7B64E0}" dt="2023-03-22T10:20:39.810" v="107" actId="20577"/>
          <ac:spMkLst>
            <pc:docMk/>
            <pc:sldMk cId="1576638844" sldId="306"/>
            <ac:spMk id="11" creationId="{CB1EE696-69F7-467D-BC18-EAAB59D8B16C}"/>
          </ac:spMkLst>
        </pc:spChg>
      </pc:sldChg>
      <pc:sldChg chg="modSp mod">
        <pc:chgData name="Amélie PERON" userId="76fc91d7-c837-451f-8fad-acb7bea6784d" providerId="ADAL" clId="{EE58AD88-A44F-4037-9AEE-BD06DA7B64E0}" dt="2023-03-22T10:20:29.166" v="94" actId="20577"/>
        <pc:sldMkLst>
          <pc:docMk/>
          <pc:sldMk cId="3772258910" sldId="308"/>
        </pc:sldMkLst>
        <pc:spChg chg="mod">
          <ac:chgData name="Amélie PERON" userId="76fc91d7-c837-451f-8fad-acb7bea6784d" providerId="ADAL" clId="{EE58AD88-A44F-4037-9AEE-BD06DA7B64E0}" dt="2023-03-22T10:20:29.166" v="94" actId="20577"/>
          <ac:spMkLst>
            <pc:docMk/>
            <pc:sldMk cId="3772258910" sldId="308"/>
            <ac:spMk id="11" creationId="{CB1EE696-69F7-467D-BC18-EAAB59D8B1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B5EF8-9F7D-4319-BF1F-40B405A658B2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C1725-CD76-4EA0-8FBD-F48964A199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7927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FBFF-8886-498B-AB63-8D8084A6778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101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CBCDD-DEE6-4E25-9142-C4FB9FA0BAD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972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CBCDD-DEE6-4E25-9142-C4FB9FA0BAD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528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FBFF-8886-498B-AB63-8D8084A67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78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2536A-7188-327E-1954-3D2A36F53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B71F99-0D06-FE96-0A4D-FEAFB113B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2E62CB-2AD1-AEA2-2456-A096C801D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AEBEE4-0E41-938C-F689-846AD3F43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761DA0-34EE-F2BA-74F5-EEBE5FAF1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483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20AC3-4194-E38C-5A84-DCC7B0EE0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B5580D-2E09-55FD-5E4A-52AF4AC57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DBCB50-C67D-4031-1350-630C1582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DACD1C-DF51-624E-63EE-D5B129EE3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1BECC2-7304-7281-CBF4-263F45ED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126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D56F3D-8E0B-3F0E-DDC9-CF8C14CEA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D3760A-FADA-D53F-C45C-B813163AB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5BE1A4-93E9-5FBB-3040-9FDFD26B0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10620E-4154-D1BB-B7A1-09BC670C5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EBE9-179D-6A53-0597-C110356FD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8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52A15-5421-22D5-DFEC-600131D0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321D4-5F72-D2A6-EBF1-ED8E7BF3A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BFDF0A-FC9B-4867-A828-846418F8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3C8755-5180-EDC3-76F8-8C0DD39C5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FF3E7D-BB0F-CEE5-5824-51101154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845E4C-0692-56B0-8AD9-5857A93C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96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53366-658A-911A-A223-DE63DE13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B947E0-877E-0B36-9BFB-E3053F2BC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A36761-5F96-155A-DF8F-BA6295CD0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900F327-F838-2CA8-3FC7-8E1B429E9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D3B7D79-4721-B481-72E4-FC9C54165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0535428-1455-65AD-24CE-03A85D7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6E2EA83-3C8C-215D-2E34-782A5167C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0A8C23-4083-59F0-FBE0-ACDC643E5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239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4E104B-F90C-1E59-D8F5-3A23897D5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3FACB7-A794-2A94-38D9-F242A144C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0A7349-7949-2E03-4C94-59C7259E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3D204A-B2BA-3BEA-1710-C82F97FF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66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BE0561-568F-09C7-75E9-F722014D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A50DE8-8E7E-35F2-43ED-6773A279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DBC560-F5C2-0B50-A4C0-A7E4AA04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0A5BA-ECEB-DB5D-446F-F86BE98D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3DD3E2-9506-0310-00BD-466FE3FC7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BFC03A-6BEE-5F77-C2D4-27E02836E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4E8812-B561-1682-4259-0174CC8B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3AECBE-9774-6DEC-13D1-33329EBC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DA9791-C34D-C562-C9BB-3728C516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334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040B51-A2CB-29A8-0D74-09E12AB41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3DB7AC9-8CF5-7048-C269-31BD1C99D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0011F6-A9F4-9B32-8923-1AC0D2D38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CDACEC-2AA6-628D-D54E-19284CE8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139376-815F-6CD0-9A64-5B265F57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D1B7B7-C3F5-74D7-17CF-7D54797B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60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9A049-48DF-FBB2-E790-9F54AD612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544A9C-5EB9-1180-DCFF-132EFE1D4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D0F47F-882C-155D-AFC3-D141FAAE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78ACCD-B384-7941-DF41-0E9060EC0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F3A5E9-8164-06BD-6D69-9D17F405B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6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67417BD-CF5C-72C6-0858-D3464CA0E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3A7839-8ECE-3FCC-2B86-D5C6033BA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F13100-4D54-574E-6F48-D5DECA6C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588CB7-4CDC-A3BA-F745-BEB8FCAE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8958D6-4213-A94A-1746-2D7EB39E9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43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0779ECD-8666-EF96-881C-A3DE62CA3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5C1EDB-04BC-D1AE-6689-AC52F67BA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CA1090-300A-5D59-33DF-52497BC29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234FD-833F-4B86-8BA0-DC27FC874450}" type="datetimeFigureOut">
              <a:rPr lang="fr-FR" smtClean="0"/>
              <a:t>13/12/2023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91643A-3BFC-200F-5311-2154598D5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5B2C85-40F0-CD77-C922-A6A0B482C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CC522-ABAB-4784-913C-DF0C7AEF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13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5A5107E-3796-7A55-858D-98590791D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344" y="3930829"/>
            <a:ext cx="2907216" cy="3132462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2C479389-820E-3866-F895-98CA5D314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17A2E6-E9B5-C74D-E9A2-51FE0556B0B5}"/>
              </a:ext>
            </a:extLst>
          </p:cNvPr>
          <p:cNvSpPr txBox="1"/>
          <p:nvPr/>
        </p:nvSpPr>
        <p:spPr>
          <a:xfrm>
            <a:off x="1195893" y="4003085"/>
            <a:ext cx="9574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lonGraD" pitchFamily="2" charset="0"/>
                <a:ea typeface="+mn-ea"/>
                <a:cs typeface="+mn-cs"/>
              </a:rPr>
              <a:t>Finale nationale - 11</a:t>
            </a:r>
            <a:r>
              <a:rPr kumimoji="0" lang="fr-FR" sz="40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lonGraD" pitchFamily="2" charset="0"/>
                <a:ea typeface="+mn-ea"/>
                <a:cs typeface="+mn-cs"/>
              </a:rPr>
              <a:t>e</a:t>
            </a: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lonGraD" pitchFamily="2" charset="0"/>
                <a:ea typeface="+mn-ea"/>
                <a:cs typeface="+mn-cs"/>
              </a:rPr>
              <a:t> édition</a:t>
            </a:r>
          </a:p>
        </p:txBody>
      </p:sp>
      <p:pic>
        <p:nvPicPr>
          <p:cNvPr id="10" name="Image 9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276270C9-C856-04E0-D866-4795071B9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11" y="581690"/>
            <a:ext cx="2059308" cy="184488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37D340B-CBC5-B240-9A71-FE5E8081296B}"/>
              </a:ext>
            </a:extLst>
          </p:cNvPr>
          <p:cNvSpPr txBox="1"/>
          <p:nvPr/>
        </p:nvSpPr>
        <p:spPr>
          <a:xfrm>
            <a:off x="1434476" y="2386844"/>
            <a:ext cx="9798536" cy="1732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rgbClr val="098292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fr-FR" sz="3200" b="1" dirty="0">
                <a:solidFill>
                  <a:srgbClr val="E94E1B"/>
                </a:solidFill>
                <a:latin typeface="Intro Rust Base" panose="00000500000000000000"/>
              </a:rPr>
              <a:t>Finale départementale </a:t>
            </a:r>
          </a:p>
          <a:p>
            <a:pPr algn="ctr"/>
            <a:r>
              <a:rPr lang="fr-FR" sz="3200" b="1" dirty="0">
                <a:solidFill>
                  <a:srgbClr val="E94E1B"/>
                </a:solidFill>
                <a:latin typeface="Intro Rust Base" panose="00000500000000000000"/>
              </a:rPr>
              <a:t>[Insérer le nom du département]</a:t>
            </a:r>
            <a:endParaRPr lang="fr-FR" dirty="0">
              <a:solidFill>
                <a:srgbClr val="098292"/>
              </a:solidFill>
              <a:latin typeface="Avenir Next LT Pro" panose="020B05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98292"/>
                </a:solidFill>
                <a:latin typeface="Fibra" panose="020F0502020204030204" pitchFamily="50" charset="0"/>
              </a:rPr>
              <a:t>[Insérer le nom du lieu]</a:t>
            </a:r>
            <a:endParaRPr lang="fr-FR" b="1" dirty="0">
              <a:effectLst/>
              <a:latin typeface="Fibra" panose="020F0502020204030204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5AF9DC-496A-6DE7-C557-84B4A22DF8A8}"/>
              </a:ext>
            </a:extLst>
          </p:cNvPr>
          <p:cNvSpPr txBox="1"/>
          <p:nvPr/>
        </p:nvSpPr>
        <p:spPr>
          <a:xfrm>
            <a:off x="4225816" y="4231400"/>
            <a:ext cx="3692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098292"/>
                </a:solidFill>
                <a:latin typeface="Fibra" panose="020F0502020204030204" pitchFamily="50" charset="0"/>
                <a:ea typeface="Calibri" panose="020F0502020204030204" pitchFamily="34" charset="0"/>
                <a:cs typeface="ZWAdobeF" pitchFamily="2" charset="0"/>
              </a:rPr>
              <a:t>[Insérer la date]</a:t>
            </a:r>
            <a:endParaRPr lang="fr-FR" sz="2000" b="1" dirty="0"/>
          </a:p>
        </p:txBody>
      </p:sp>
      <p:pic>
        <p:nvPicPr>
          <p:cNvPr id="17" name="Image 16" descr="Une image contenant orange, art&#10;&#10;Description générée automatiquement">
            <a:extLst>
              <a:ext uri="{FF2B5EF4-FFF2-40B4-BE49-F238E27FC236}">
                <a16:creationId xmlns:a16="http://schemas.microsoft.com/office/drawing/2014/main" id="{BCE611C7-71B4-332B-885B-01D25BDD9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439" y="102817"/>
            <a:ext cx="3163690" cy="66837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47EEF3-E53A-6F0B-2D53-948C7B8A07D3}"/>
              </a:ext>
            </a:extLst>
          </p:cNvPr>
          <p:cNvSpPr/>
          <p:nvPr/>
        </p:nvSpPr>
        <p:spPr>
          <a:xfrm>
            <a:off x="-747331" y="42530"/>
            <a:ext cx="12893922" cy="6762307"/>
          </a:xfrm>
          <a:prstGeom prst="rect">
            <a:avLst/>
          </a:prstGeom>
          <a:noFill/>
          <a:ln w="1016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8B80A22-5458-D7D2-B741-3F2BA6C8881C}"/>
              </a:ext>
            </a:extLst>
          </p:cNvPr>
          <p:cNvSpPr/>
          <p:nvPr/>
        </p:nvSpPr>
        <p:spPr>
          <a:xfrm>
            <a:off x="7236061" y="685515"/>
            <a:ext cx="1365250" cy="13525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5" name="Zone de texte 2">
            <a:extLst>
              <a:ext uri="{FF2B5EF4-FFF2-40B4-BE49-F238E27FC236}">
                <a16:creationId xmlns:a16="http://schemas.microsoft.com/office/drawing/2014/main" id="{158B0DD7-8F7F-CC96-94C7-2CC955B010FC}"/>
              </a:ext>
            </a:extLst>
          </p:cNvPr>
          <p:cNvSpPr txBox="1"/>
          <p:nvPr/>
        </p:nvSpPr>
        <p:spPr>
          <a:xfrm>
            <a:off x="7437218" y="906043"/>
            <a:ext cx="1009650" cy="863600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 de votre structure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1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microphone, Équipement audio, musique&#10;&#10;Description générée automatiquement">
            <a:extLst>
              <a:ext uri="{FF2B5EF4-FFF2-40B4-BE49-F238E27FC236}">
                <a16:creationId xmlns:a16="http://schemas.microsoft.com/office/drawing/2014/main" id="{B53F38BE-A223-985E-41EC-DBA8E553B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6" y="5461117"/>
            <a:ext cx="1290906" cy="13437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7A00EA-F425-4BB8-87E5-0F912B1CD635}"/>
              </a:ext>
            </a:extLst>
          </p:cNvPr>
          <p:cNvSpPr/>
          <p:nvPr/>
        </p:nvSpPr>
        <p:spPr>
          <a:xfrm>
            <a:off x="3350192" y="1663897"/>
            <a:ext cx="5486400" cy="1552575"/>
          </a:xfrm>
          <a:prstGeom prst="rect">
            <a:avLst/>
          </a:prstGeom>
          <a:solidFill>
            <a:srgbClr val="E94E1B"/>
          </a:solidFill>
          <a:ln w="381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B889F7-739A-4386-A83F-3CC036D9C2A4}"/>
              </a:ext>
            </a:extLst>
          </p:cNvPr>
          <p:cNvSpPr txBox="1"/>
          <p:nvPr/>
        </p:nvSpPr>
        <p:spPr>
          <a:xfrm>
            <a:off x="3522944" y="1276371"/>
            <a:ext cx="5140893" cy="2327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dirty="0">
              <a:solidFill>
                <a:srgbClr val="098292"/>
              </a:solidFill>
              <a:latin typeface="Avenir Next LT Pro" panose="020B0504020202020204" pitchFamily="34" charset="0"/>
            </a:endParaRPr>
          </a:p>
          <a:p>
            <a:pPr algn="ctr"/>
            <a:endParaRPr lang="fr-FR" sz="2800" dirty="0">
              <a:solidFill>
                <a:srgbClr val="098292"/>
              </a:solidFill>
              <a:latin typeface="Avenir Next LT Pro" panose="020B05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bg1"/>
                </a:solidFill>
                <a:latin typeface="Minion Pro" panose="02040503050306020203" pitchFamily="18" charset="0"/>
              </a:rPr>
              <a:t>Prénom Nom</a:t>
            </a:r>
            <a:endParaRPr lang="fr-FR" sz="2400" dirty="0">
              <a:solidFill>
                <a:schemeClr val="bg1"/>
              </a:solidFill>
              <a:effectLst/>
              <a:latin typeface="Minion Pro" panose="020405030503060202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bg1"/>
                </a:solidFill>
                <a:latin typeface="Fibra" panose="020F05020202040302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Structure</a:t>
            </a:r>
          </a:p>
          <a:p>
            <a:pPr algn="ctr"/>
            <a:endParaRPr lang="fr-FR" sz="2800" dirty="0">
              <a:solidFill>
                <a:srgbClr val="098292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18C297-EC74-F272-7F11-4EE97358E787}"/>
              </a:ext>
            </a:extLst>
          </p:cNvPr>
          <p:cNvSpPr/>
          <p:nvPr/>
        </p:nvSpPr>
        <p:spPr>
          <a:xfrm>
            <a:off x="40193" y="42530"/>
            <a:ext cx="12106398" cy="6762307"/>
          </a:xfrm>
          <a:prstGeom prst="rect">
            <a:avLst/>
          </a:prstGeom>
          <a:noFill/>
          <a:ln w="1016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8D3A70A1-F06E-15A5-9D53-DDA27F744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8" y="179647"/>
            <a:ext cx="1608365" cy="1440896"/>
          </a:xfrm>
          <a:prstGeom prst="rect">
            <a:avLst/>
          </a:prstGeom>
        </p:spPr>
      </p:pic>
      <p:pic>
        <p:nvPicPr>
          <p:cNvPr id="7" name="Image 6" descr="Une image contenant Dessin d’enfant, illustration, art&#10;&#10;Description générée automatiquement">
            <a:extLst>
              <a:ext uri="{FF2B5EF4-FFF2-40B4-BE49-F238E27FC236}">
                <a16:creationId xmlns:a16="http://schemas.microsoft.com/office/drawing/2014/main" id="{678E2880-4D36-A54A-D92C-4A7B29F46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59" y="3423683"/>
            <a:ext cx="2836861" cy="32480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E2A0F96-AA4C-6AE9-9C7C-CE13F2BC9D2D}"/>
              </a:ext>
            </a:extLst>
          </p:cNvPr>
          <p:cNvSpPr/>
          <p:nvPr/>
        </p:nvSpPr>
        <p:spPr>
          <a:xfrm>
            <a:off x="3483542" y="1829347"/>
            <a:ext cx="5486400" cy="1552575"/>
          </a:xfrm>
          <a:prstGeom prst="rect">
            <a:avLst/>
          </a:prstGeom>
          <a:noFill/>
          <a:ln w="381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D54C2F3-71A1-B3A8-F59E-548901501B11}"/>
              </a:ext>
            </a:extLst>
          </p:cNvPr>
          <p:cNvSpPr/>
          <p:nvPr/>
        </p:nvSpPr>
        <p:spPr>
          <a:xfrm>
            <a:off x="10573442" y="179647"/>
            <a:ext cx="1365250" cy="13525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Zone de texte 2">
            <a:extLst>
              <a:ext uri="{FF2B5EF4-FFF2-40B4-BE49-F238E27FC236}">
                <a16:creationId xmlns:a16="http://schemas.microsoft.com/office/drawing/2014/main" id="{40FFAF0A-1B32-FC4D-9E8C-BDD11688027A}"/>
              </a:ext>
            </a:extLst>
          </p:cNvPr>
          <p:cNvSpPr txBox="1"/>
          <p:nvPr/>
        </p:nvSpPr>
        <p:spPr>
          <a:xfrm>
            <a:off x="10774599" y="400175"/>
            <a:ext cx="1009650" cy="863600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 de votre structure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18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7A089E4-F284-4111-A97B-EAEDADD95E1A}"/>
              </a:ext>
            </a:extLst>
          </p:cNvPr>
          <p:cNvSpPr txBox="1"/>
          <p:nvPr/>
        </p:nvSpPr>
        <p:spPr>
          <a:xfrm>
            <a:off x="7796980" y="5161391"/>
            <a:ext cx="4395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rgbClr val="108292"/>
                </a:solidFill>
                <a:latin typeface="Fibra" panose="00000500000000000000" pitchFamily="50" charset="0"/>
              </a:rPr>
              <a:t>Titre du livre,</a:t>
            </a:r>
          </a:p>
          <a:p>
            <a:r>
              <a:rPr lang="fr-FR" sz="2000" dirty="0">
                <a:solidFill>
                  <a:srgbClr val="108292"/>
                </a:solidFill>
                <a:latin typeface="Fibra" panose="00000500000000000000" pitchFamily="50" charset="0"/>
              </a:rPr>
              <a:t>Auteur </a:t>
            </a:r>
          </a:p>
          <a:p>
            <a:r>
              <a:rPr lang="fr-FR" sz="2000" dirty="0">
                <a:solidFill>
                  <a:srgbClr val="108292"/>
                </a:solidFill>
                <a:latin typeface="Fibra" panose="00000500000000000000" pitchFamily="50" charset="0"/>
              </a:rPr>
              <a:t>(Maison d’édition)</a:t>
            </a:r>
          </a:p>
        </p:txBody>
      </p:sp>
      <p:pic>
        <p:nvPicPr>
          <p:cNvPr id="8" name="Image 7" descr="Une image contenant texte, stationnaire, accessoire, boîtier&#10;&#10;Description générée automatiquement">
            <a:extLst>
              <a:ext uri="{FF2B5EF4-FFF2-40B4-BE49-F238E27FC236}">
                <a16:creationId xmlns:a16="http://schemas.microsoft.com/office/drawing/2014/main" id="{E886C0A4-57A2-4683-8873-2CDE395D2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526" y="246689"/>
            <a:ext cx="840500" cy="4717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39AA0A-CD46-4E55-9537-3B066BA6F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6179" cy="68580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8E662A2-FC4A-43A1-A9B6-8620FF992050}"/>
              </a:ext>
            </a:extLst>
          </p:cNvPr>
          <p:cNvSpPr txBox="1">
            <a:spLocks/>
          </p:cNvSpPr>
          <p:nvPr/>
        </p:nvSpPr>
        <p:spPr>
          <a:xfrm>
            <a:off x="3128692" y="718438"/>
            <a:ext cx="5934615" cy="10625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fr-FR" sz="3200" b="1" dirty="0">
                <a:solidFill>
                  <a:srgbClr val="108292"/>
                </a:solidFill>
                <a:latin typeface="Intro Rust Base" panose="00000500000000000000"/>
                <a:ea typeface="+mn-ea"/>
                <a:cs typeface="+mn-cs"/>
              </a:rPr>
              <a:t>[Prénom du lecteur/lectrice]</a:t>
            </a:r>
            <a:br>
              <a:rPr lang="fr-FR" sz="4000" b="1" dirty="0">
                <a:solidFill>
                  <a:srgbClr val="07A7BD"/>
                </a:solidFill>
                <a:latin typeface="Avenir Next LT Pro" panose="020B0504020202020204" pitchFamily="34" charset="0"/>
              </a:rPr>
            </a:br>
            <a:r>
              <a:rPr lang="fr-FR" sz="2600" b="1" dirty="0">
                <a:solidFill>
                  <a:srgbClr val="E95222"/>
                </a:solidFill>
                <a:latin typeface="Fibra" panose="020F0502020204030204" pitchFamily="50" charset="0"/>
                <a:ea typeface="+mn-ea"/>
                <a:cs typeface="+mn-cs"/>
              </a:rPr>
              <a:t>Nom de l’école, ville de l’école </a:t>
            </a:r>
            <a:endParaRPr lang="fr-FR" sz="3100" b="1" dirty="0">
              <a:solidFill>
                <a:srgbClr val="E95222"/>
              </a:solidFill>
              <a:latin typeface="Fibra" panose="020F0502020204030204" pitchFamily="50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1EE696-69F7-467D-BC18-EAAB59D8B16C}"/>
              </a:ext>
            </a:extLst>
          </p:cNvPr>
          <p:cNvSpPr txBox="1"/>
          <p:nvPr/>
        </p:nvSpPr>
        <p:spPr>
          <a:xfrm>
            <a:off x="9063789" y="187966"/>
            <a:ext cx="2010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E5631B"/>
                </a:solidFill>
              </a:rPr>
              <a:t>1</a:t>
            </a:r>
            <a:r>
              <a:rPr lang="fr-FR" sz="2800" b="1" baseline="30000" dirty="0">
                <a:solidFill>
                  <a:srgbClr val="E5631B"/>
                </a:solidFill>
              </a:rPr>
              <a:t>ère</a:t>
            </a:r>
            <a:r>
              <a:rPr lang="fr-FR" sz="2800" b="1" dirty="0">
                <a:solidFill>
                  <a:srgbClr val="E5631B"/>
                </a:solidFill>
              </a:rPr>
              <a:t>  lecture</a:t>
            </a:r>
          </a:p>
          <a:p>
            <a:r>
              <a:rPr lang="fr-FR" sz="1400" b="1" dirty="0">
                <a:solidFill>
                  <a:srgbClr val="E5631B"/>
                </a:solidFill>
              </a:rPr>
              <a:t>(changer le numéro en fonction de la lecture)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6F7F67-EF47-91FD-7389-8A035A0EBAC9}"/>
              </a:ext>
            </a:extLst>
          </p:cNvPr>
          <p:cNvSpPr/>
          <p:nvPr/>
        </p:nvSpPr>
        <p:spPr>
          <a:xfrm>
            <a:off x="3886200" y="1682496"/>
            <a:ext cx="3703320" cy="48737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 de texte 2">
            <a:extLst>
              <a:ext uri="{FF2B5EF4-FFF2-40B4-BE49-F238E27FC236}">
                <a16:creationId xmlns:a16="http://schemas.microsoft.com/office/drawing/2014/main" id="{24C5D184-8490-7D01-B2C9-8671B8AD5678}"/>
              </a:ext>
            </a:extLst>
          </p:cNvPr>
          <p:cNvSpPr txBox="1"/>
          <p:nvPr/>
        </p:nvSpPr>
        <p:spPr>
          <a:xfrm>
            <a:off x="4559617" y="3172968"/>
            <a:ext cx="2356485" cy="1321587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Couverture du livre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638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46328E-9EE0-0803-F850-8F607B94F2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69560"/>
            <a:ext cx="12192000" cy="81275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A4027F-5704-D5E2-3B25-4405FE8BA660}"/>
              </a:ext>
            </a:extLst>
          </p:cNvPr>
          <p:cNvSpPr/>
          <p:nvPr/>
        </p:nvSpPr>
        <p:spPr>
          <a:xfrm>
            <a:off x="3694176" y="1719072"/>
            <a:ext cx="4233672" cy="14356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Si intermède ou pause, </a:t>
            </a:r>
          </a:p>
          <a:p>
            <a:pPr algn="ctr"/>
            <a:r>
              <a:rPr lang="fr-FR" sz="2800" b="1" dirty="0">
                <a:solidFill>
                  <a:schemeClr val="tx1"/>
                </a:solidFill>
              </a:rPr>
              <a:t>utiliser en écran de fond</a:t>
            </a:r>
          </a:p>
        </p:txBody>
      </p:sp>
    </p:spTree>
    <p:extLst>
      <p:ext uri="{BB962C8B-B14F-4D97-AF65-F5344CB8AC3E}">
        <p14:creationId xmlns:p14="http://schemas.microsoft.com/office/powerpoint/2010/main" val="240206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4E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9E8D59A-DB99-906E-B745-CF37C4E04BD1}"/>
              </a:ext>
            </a:extLst>
          </p:cNvPr>
          <p:cNvSpPr txBox="1"/>
          <p:nvPr/>
        </p:nvSpPr>
        <p:spPr>
          <a:xfrm>
            <a:off x="2939964" y="2372963"/>
            <a:ext cx="6306856" cy="1744773"/>
          </a:xfrm>
          <a:prstGeom prst="rect">
            <a:avLst/>
          </a:prstGeom>
          <a:solidFill>
            <a:schemeClr val="bg1"/>
          </a:solidFill>
          <a:ln w="57150">
            <a:solidFill>
              <a:srgbClr val="09829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98292"/>
                </a:solidFill>
                <a:latin typeface="Minion Pro" panose="02040503050306020203" pitchFamily="18" charset="0"/>
              </a:rPr>
              <a:t>Prénom Nom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98292"/>
              </a:solidFill>
              <a:effectLst/>
              <a:uLnTx/>
              <a:uFillTx/>
              <a:latin typeface="Minion Pro" panose="020405030503060202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98292"/>
                </a:solidFill>
                <a:effectLst/>
                <a:uLnTx/>
                <a:uFillTx/>
                <a:latin typeface="Fibra" panose="020F05020202040302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Titre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98292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2" name="Image 1" descr="Une image contenant microphone, Équipement audio, musique&#10;&#10;Description générée automatiquement">
            <a:extLst>
              <a:ext uri="{FF2B5EF4-FFF2-40B4-BE49-F238E27FC236}">
                <a16:creationId xmlns:a16="http://schemas.microsoft.com/office/drawing/2014/main" id="{D897F24B-76AD-F27C-701E-4C46922C7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6" y="5461117"/>
            <a:ext cx="1290906" cy="1343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1A674E-4052-1BB7-7826-89CFB7D47B08}"/>
              </a:ext>
            </a:extLst>
          </p:cNvPr>
          <p:cNvSpPr/>
          <p:nvPr/>
        </p:nvSpPr>
        <p:spPr>
          <a:xfrm>
            <a:off x="40193" y="42530"/>
            <a:ext cx="12106398" cy="6762307"/>
          </a:xfrm>
          <a:prstGeom prst="rect">
            <a:avLst/>
          </a:prstGeom>
          <a:noFill/>
          <a:ln w="101600">
            <a:solidFill>
              <a:srgbClr val="0982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 descr="Une image contenant dessin, clipart, croquis, illustration&#10;&#10;Description générée automatiquement">
            <a:extLst>
              <a:ext uri="{FF2B5EF4-FFF2-40B4-BE49-F238E27FC236}">
                <a16:creationId xmlns:a16="http://schemas.microsoft.com/office/drawing/2014/main" id="{CF22E4F2-9B5D-F6AD-1C9B-8A6BAF3EC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0" b="90182" l="9968" r="89979">
                        <a14:foregroundMark x1="54564" y1="88101" x2="56224" y2="89119"/>
                        <a14:foregroundMark x1="45992" y1="82844" x2="47284" y2="83637"/>
                        <a14:foregroundMark x1="56224" y1="89119" x2="67458" y2="90182"/>
                        <a14:foregroundMark x1="67458" y1="90182" x2="76793" y2="89423"/>
                        <a14:foregroundMark x1="65981" y1="23279" x2="72310" y2="34970"/>
                        <a14:foregroundMark x1="72310" y1="34970" x2="67511" y2="25354"/>
                        <a14:foregroundMark x1="67511" y1="25354" x2="61445" y2="37095"/>
                        <a14:foregroundMark x1="61445" y1="37095" x2="58017" y2="37399"/>
                        <a14:foregroundMark x1="64030" y1="28441" x2="63291" y2="27379"/>
                        <a14:foregroundMark x1="46097" y1="82743" x2="43776" y2="85526"/>
                        <a14:foregroundMark x1="42300" y1="85324" x2="43196" y2="84464"/>
                        <a14:foregroundMark x1="44884" y1="82844" x2="44884" y2="82844"/>
                        <a14:foregroundMark x1="54800" y1="88715" x2="54800" y2="88715"/>
                        <a14:foregroundMark x1="54694" y1="88715" x2="54694" y2="88715"/>
                        <a14:foregroundMark x1="54694" y1="88259" x2="54694" y2="88259"/>
                        <a14:foregroundMark x1="62184" y1="79656" x2="62658" y2="80263"/>
                        <a14:foregroundMark x1="62922" y1="82844" x2="62553" y2="83401"/>
                        <a14:backgroundMark x1="44778" y1="86842" x2="53745" y2="86235"/>
                        <a14:backgroundMark x1="47468" y1="85172" x2="49314" y2="84362"/>
                        <a14:backgroundMark x1="50158" y1="85526" x2="47468" y2="84008"/>
                        <a14:backgroundMark x1="47205" y1="83755" x2="47205" y2="83755"/>
                        <a14:backgroundMark x1="47099" y1="83553" x2="47099" y2="83553"/>
                        <a14:backgroundMark x1="47099" y1="83553" x2="47099" y2="83553"/>
                        <a14:backgroundMark x1="47468" y1="83553" x2="47468" y2="83553"/>
                        <a14:backgroundMark x1="46730" y1="83755" x2="47732" y2="83654"/>
                        <a14:backgroundMark x1="47099" y1="83401" x2="47363" y2="83755"/>
                        <a14:backgroundMark x1="52637" y1="87905" x2="52373" y2="87196"/>
                        <a14:backgroundMark x1="52743" y1="87196" x2="52743" y2="87804"/>
                        <a14:backgroundMark x1="55432" y1="88107" x2="55169" y2="87095"/>
                        <a14:backgroundMark x1="52848" y1="87804" x2="52848" y2="87804"/>
                        <a14:backgroundMark x1="53586" y1="87449" x2="53586" y2="87449"/>
                        <a14:backgroundMark x1="53745" y1="87449" x2="53745" y2="87449"/>
                        <a14:backgroundMark x1="53850" y1="87449" x2="53850" y2="87449"/>
                        <a14:backgroundMark x1="54430" y1="87804" x2="54430" y2="87804"/>
                        <a14:backgroundMark x1="54430" y1="87804" x2="54430" y2="87804"/>
                        <a14:backgroundMark x1="54325" y1="88259" x2="54325" y2="88259"/>
                        <a14:backgroundMark x1="54430" y1="88107" x2="54430" y2="88107"/>
                        <a14:backgroundMark x1="54589" y1="88107" x2="54589" y2="88107"/>
                        <a14:backgroundMark x1="54694" y1="88107" x2="54694" y2="88107"/>
                        <a14:backgroundMark x1="54694" y1="88107" x2="54694" y2="88107"/>
                        <a14:backgroundMark x1="54589" y1="87905" x2="54589" y2="87905"/>
                        <a14:backgroundMark x1="54589" y1="87905" x2="54589" y2="87905"/>
                        <a14:backgroundMark x1="54589" y1="87905" x2="54589" y2="87905"/>
                        <a14:backgroundMark x1="53956" y1="87905" x2="53956" y2="87905"/>
                        <a14:backgroundMark x1="54114" y1="87905" x2="54114" y2="87905"/>
                        <a14:backgroundMark x1="54325" y1="87905" x2="54325" y2="87905"/>
                        <a14:backgroundMark x1="54325" y1="87905" x2="54325" y2="87905"/>
                        <a14:backgroundMark x1="54325" y1="87905" x2="54325" y2="87905"/>
                        <a14:backgroundMark x1="54219" y1="87905" x2="54219" y2="87905"/>
                        <a14:backgroundMark x1="54219" y1="87905" x2="54219" y2="87905"/>
                        <a14:backgroundMark x1="53956" y1="87804" x2="53956" y2="87804"/>
                        <a14:backgroundMark x1="53956" y1="87804" x2="53956" y2="87804"/>
                        <a14:backgroundMark x1="54114" y1="87804" x2="54114" y2="87804"/>
                        <a14:backgroundMark x1="54114" y1="87905" x2="54694" y2="87905"/>
                        <a14:backgroundMark x1="54800" y1="88360" x2="54800" y2="88360"/>
                        <a14:backgroundMark x1="53956" y1="88006" x2="54325" y2="87905"/>
                        <a14:backgroundMark x1="53376" y1="87652" x2="53217" y2="87804"/>
                        <a14:backgroundMark x1="42932" y1="83401" x2="43565" y2="82591"/>
                        <a14:backgroundMark x1="43196" y1="82743" x2="43038" y2="82237"/>
                        <a14:backgroundMark x1="43302" y1="82743" x2="43302" y2="827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770" y="3799332"/>
            <a:ext cx="3026229" cy="31539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D1386E-E34C-3DAB-0E8F-C404431003B2}"/>
              </a:ext>
            </a:extLst>
          </p:cNvPr>
          <p:cNvSpPr/>
          <p:nvPr/>
        </p:nvSpPr>
        <p:spPr>
          <a:xfrm>
            <a:off x="3976556" y="788942"/>
            <a:ext cx="4233672" cy="14356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Si intermède/intervention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A68569C-2702-AAE4-65D6-4C93C2754781}"/>
              </a:ext>
            </a:extLst>
          </p:cNvPr>
          <p:cNvSpPr/>
          <p:nvPr/>
        </p:nvSpPr>
        <p:spPr>
          <a:xfrm>
            <a:off x="213290" y="197935"/>
            <a:ext cx="1365250" cy="13525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Zone de texte 2">
            <a:extLst>
              <a:ext uri="{FF2B5EF4-FFF2-40B4-BE49-F238E27FC236}">
                <a16:creationId xmlns:a16="http://schemas.microsoft.com/office/drawing/2014/main" id="{6FA43E82-1688-6C47-2578-0D3B0174F580}"/>
              </a:ext>
            </a:extLst>
          </p:cNvPr>
          <p:cNvSpPr txBox="1"/>
          <p:nvPr/>
        </p:nvSpPr>
        <p:spPr>
          <a:xfrm>
            <a:off x="414447" y="418463"/>
            <a:ext cx="1009650" cy="863600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 de votre structure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95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7A089E4-F284-4111-A97B-EAEDADD95E1A}"/>
              </a:ext>
            </a:extLst>
          </p:cNvPr>
          <p:cNvSpPr txBox="1"/>
          <p:nvPr/>
        </p:nvSpPr>
        <p:spPr>
          <a:xfrm>
            <a:off x="7796980" y="5161391"/>
            <a:ext cx="4395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rgbClr val="108292"/>
                </a:solidFill>
                <a:latin typeface="Fibra" panose="00000500000000000000" pitchFamily="50" charset="0"/>
              </a:rPr>
              <a:t>Titre du livre,</a:t>
            </a:r>
          </a:p>
          <a:p>
            <a:r>
              <a:rPr lang="fr-FR" sz="2000" dirty="0">
                <a:solidFill>
                  <a:srgbClr val="108292"/>
                </a:solidFill>
                <a:latin typeface="Fibra" panose="00000500000000000000" pitchFamily="50" charset="0"/>
              </a:rPr>
              <a:t>Auteur </a:t>
            </a:r>
          </a:p>
          <a:p>
            <a:r>
              <a:rPr lang="fr-FR" sz="2000" dirty="0">
                <a:solidFill>
                  <a:srgbClr val="108292"/>
                </a:solidFill>
                <a:latin typeface="Fibra" panose="00000500000000000000" pitchFamily="50" charset="0"/>
              </a:rPr>
              <a:t>(Maison d’édition)</a:t>
            </a:r>
          </a:p>
        </p:txBody>
      </p:sp>
      <p:pic>
        <p:nvPicPr>
          <p:cNvPr id="8" name="Image 7" descr="Une image contenant texte, stationnaire, accessoire, boîtier&#10;&#10;Description générée automatiquement">
            <a:extLst>
              <a:ext uri="{FF2B5EF4-FFF2-40B4-BE49-F238E27FC236}">
                <a16:creationId xmlns:a16="http://schemas.microsoft.com/office/drawing/2014/main" id="{E886C0A4-57A2-4683-8873-2CDE395D2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526" y="246689"/>
            <a:ext cx="840500" cy="4717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39AA0A-CD46-4E55-9537-3B066BA6F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6179" cy="68580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8E662A2-FC4A-43A1-A9B6-8620FF992050}"/>
              </a:ext>
            </a:extLst>
          </p:cNvPr>
          <p:cNvSpPr txBox="1">
            <a:spLocks/>
          </p:cNvSpPr>
          <p:nvPr/>
        </p:nvSpPr>
        <p:spPr>
          <a:xfrm>
            <a:off x="3128692" y="718438"/>
            <a:ext cx="5934615" cy="10625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fr-FR" sz="3200" b="1" dirty="0">
                <a:solidFill>
                  <a:srgbClr val="108292"/>
                </a:solidFill>
                <a:latin typeface="Intro Rust Base" panose="00000500000000000000"/>
                <a:ea typeface="+mn-ea"/>
                <a:cs typeface="+mn-cs"/>
              </a:rPr>
              <a:t>[Prénom du lecteur/lectrice]</a:t>
            </a:r>
            <a:br>
              <a:rPr lang="fr-FR" sz="4000" b="1" dirty="0">
                <a:solidFill>
                  <a:srgbClr val="07A7BD"/>
                </a:solidFill>
                <a:latin typeface="Avenir Next LT Pro" panose="020B0504020202020204" pitchFamily="34" charset="0"/>
              </a:rPr>
            </a:br>
            <a:r>
              <a:rPr lang="fr-FR" sz="2600" b="1" dirty="0">
                <a:solidFill>
                  <a:srgbClr val="E95222"/>
                </a:solidFill>
                <a:latin typeface="Fibra" panose="020F0502020204030204" pitchFamily="50" charset="0"/>
                <a:ea typeface="+mn-ea"/>
                <a:cs typeface="+mn-cs"/>
              </a:rPr>
              <a:t>Nom de l’école, ville de l’école </a:t>
            </a:r>
            <a:endParaRPr lang="fr-FR" sz="3100" b="1" dirty="0">
              <a:solidFill>
                <a:srgbClr val="E95222"/>
              </a:solidFill>
              <a:latin typeface="Fibra" panose="020F0502020204030204" pitchFamily="50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1EE696-69F7-467D-BC18-EAAB59D8B16C}"/>
              </a:ext>
            </a:extLst>
          </p:cNvPr>
          <p:cNvSpPr txBox="1"/>
          <p:nvPr/>
        </p:nvSpPr>
        <p:spPr>
          <a:xfrm>
            <a:off x="9063789" y="187966"/>
            <a:ext cx="2010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E5631B"/>
                </a:solidFill>
              </a:rPr>
              <a:t>1</a:t>
            </a:r>
            <a:r>
              <a:rPr lang="fr-FR" sz="2800" b="1" baseline="30000" dirty="0">
                <a:solidFill>
                  <a:srgbClr val="E5631B"/>
                </a:solidFill>
              </a:rPr>
              <a:t>ère</a:t>
            </a:r>
            <a:r>
              <a:rPr lang="fr-FR" sz="2800" b="1" dirty="0">
                <a:solidFill>
                  <a:srgbClr val="E5631B"/>
                </a:solidFill>
              </a:rPr>
              <a:t>  lecture</a:t>
            </a:r>
          </a:p>
          <a:p>
            <a:r>
              <a:rPr lang="fr-FR" sz="1400" b="1" dirty="0">
                <a:solidFill>
                  <a:srgbClr val="E5631B"/>
                </a:solidFill>
              </a:rPr>
              <a:t>(changer le numéro en fonction de la lecture)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6F7F67-EF47-91FD-7389-8A035A0EBAC9}"/>
              </a:ext>
            </a:extLst>
          </p:cNvPr>
          <p:cNvSpPr/>
          <p:nvPr/>
        </p:nvSpPr>
        <p:spPr>
          <a:xfrm>
            <a:off x="3886200" y="1682496"/>
            <a:ext cx="3703320" cy="48737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 de texte 2">
            <a:extLst>
              <a:ext uri="{FF2B5EF4-FFF2-40B4-BE49-F238E27FC236}">
                <a16:creationId xmlns:a16="http://schemas.microsoft.com/office/drawing/2014/main" id="{24C5D184-8490-7D01-B2C9-8671B8AD5678}"/>
              </a:ext>
            </a:extLst>
          </p:cNvPr>
          <p:cNvSpPr txBox="1"/>
          <p:nvPr/>
        </p:nvSpPr>
        <p:spPr>
          <a:xfrm>
            <a:off x="4559617" y="3172968"/>
            <a:ext cx="2356485" cy="1321587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Couverture du livre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27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8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C92A4D-9AA2-F811-C2F8-2F9CAEF605E5}"/>
              </a:ext>
            </a:extLst>
          </p:cNvPr>
          <p:cNvSpPr/>
          <p:nvPr/>
        </p:nvSpPr>
        <p:spPr>
          <a:xfrm>
            <a:off x="420490" y="2237612"/>
            <a:ext cx="6553200" cy="1532793"/>
          </a:xfrm>
          <a:prstGeom prst="rect">
            <a:avLst/>
          </a:prstGeom>
          <a:solidFill>
            <a:srgbClr val="E94E1B"/>
          </a:solidFill>
          <a:ln w="381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12406A-AF6A-758F-B9C7-4227D4F4D902}"/>
              </a:ext>
            </a:extLst>
          </p:cNvPr>
          <p:cNvSpPr/>
          <p:nvPr/>
        </p:nvSpPr>
        <p:spPr>
          <a:xfrm>
            <a:off x="522784" y="2394795"/>
            <a:ext cx="6620528" cy="1532793"/>
          </a:xfrm>
          <a:prstGeom prst="rect">
            <a:avLst/>
          </a:prstGeom>
          <a:solidFill>
            <a:schemeClr val="bg1"/>
          </a:solidFill>
          <a:ln w="381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croquis, dessin, clipart, dessin humoristique&#10;&#10;Description générée automatiquement">
            <a:extLst>
              <a:ext uri="{FF2B5EF4-FFF2-40B4-BE49-F238E27FC236}">
                <a16:creationId xmlns:a16="http://schemas.microsoft.com/office/drawing/2014/main" id="{1C11BAF6-D5B0-05AA-02C7-B07FBA846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6" b="90949" l="9978" r="91984">
                        <a14:foregroundMark x1="27410" y1="57421" x2="27410" y2="57421"/>
                        <a14:foregroundMark x1="31783" y1="65547" x2="31783" y2="65547"/>
                        <a14:foregroundMark x1="38173" y1="88516" x2="38173" y2="88516"/>
                        <a14:foregroundMark x1="37836" y1="87737" x2="37836" y2="87737"/>
                        <a14:foregroundMark x1="37836" y1="87056" x2="37836" y2="87056"/>
                        <a14:foregroundMark x1="36939" y1="88273" x2="36939" y2="88273"/>
                        <a14:foregroundMark x1="19170" y1="86083" x2="19170" y2="86083"/>
                        <a14:foregroundMark x1="17937" y1="86764" x2="17937" y2="86764"/>
                        <a14:foregroundMark x1="18554" y1="86521" x2="18554" y2="86521"/>
                        <a14:foregroundMark x1="18722" y1="86229" x2="18722" y2="86229"/>
                        <a14:foregroundMark x1="30045" y1="89878" x2="30045" y2="89878"/>
                        <a14:foregroundMark x1="57455" y1="90706" x2="57455" y2="90706"/>
                        <a14:foregroundMark x1="46749" y1="89732" x2="46749" y2="89732"/>
                        <a14:foregroundMark x1="63061" y1="32311" x2="63061" y2="32311"/>
                        <a14:foregroundMark x1="68666" y1="27689" x2="68666" y2="27689"/>
                        <a14:foregroundMark x1="68666" y1="27689" x2="68666" y2="27689"/>
                        <a14:foregroundMark x1="65415" y1="25547" x2="65415" y2="25547"/>
                        <a14:foregroundMark x1="65415" y1="25547" x2="65415" y2="25547"/>
                        <a14:foregroundMark x1="65415" y1="25547" x2="65415" y2="25547"/>
                        <a14:foregroundMark x1="72422" y1="17567" x2="72422" y2="17567"/>
                        <a14:foregroundMark x1="69451" y1="25937" x2="69451" y2="25937"/>
                        <a14:foregroundMark x1="69451" y1="25937" x2="69451" y2="25937"/>
                        <a14:foregroundMark x1="68834" y1="22579" x2="68834" y2="22579"/>
                        <a14:foregroundMark x1="66480" y1="20389" x2="66480" y2="20389"/>
                        <a14:foregroundMark x1="67433" y1="17421" x2="67433" y2="17421"/>
                        <a14:foregroundMark x1="73823" y1="25547" x2="73823" y2="25547"/>
                        <a14:foregroundMark x1="91704" y1="30657" x2="82960" y2="17032"/>
                        <a14:foregroundMark x1="82960" y1="17032" x2="71244" y2="9148"/>
                        <a14:foregroundMark x1="71244" y1="9148" x2="58408" y2="10024"/>
                        <a14:foregroundMark x1="58408" y1="10024" x2="48487" y2="15718"/>
                        <a14:foregroundMark x1="48487" y1="15718" x2="48262" y2="27007"/>
                        <a14:foregroundMark x1="48262" y1="27007" x2="52578" y2="36886"/>
                        <a14:foregroundMark x1="52578" y1="36886" x2="70404" y2="41800"/>
                        <a14:foregroundMark x1="70404" y1="41800" x2="82175" y2="38345"/>
                        <a14:foregroundMark x1="82175" y1="38345" x2="91480" y2="31095"/>
                        <a14:foregroundMark x1="91480" y1="31095" x2="91087" y2="30657"/>
                        <a14:foregroundMark x1="52354" y1="31192" x2="48935" y2="17713"/>
                        <a14:foregroundMark x1="48935" y1="17713" x2="63173" y2="12701"/>
                        <a14:foregroundMark x1="63173" y1="12701" x2="77915" y2="22530"/>
                        <a14:foregroundMark x1="77915" y1="22530" x2="61939" y2="34161"/>
                        <a14:foregroundMark x1="61939" y1="34161" x2="54372" y2="33528"/>
                        <a14:foregroundMark x1="55437" y1="24866" x2="67545" y2="21265"/>
                        <a14:foregroundMark x1="67545" y1="21265" x2="58744" y2="26083"/>
                        <a14:foregroundMark x1="62444" y1="18929" x2="71525" y2="27348"/>
                        <a14:foregroundMark x1="71525" y1="27348" x2="61155" y2="34355"/>
                        <a14:foregroundMark x1="61155" y1="34355" x2="71973" y2="34209"/>
                        <a14:foregroundMark x1="78980" y1="27981" x2="87668" y2="31630"/>
                        <a14:foregroundMark x1="52466" y1="29976" x2="52747" y2="19416"/>
                        <a14:foregroundMark x1="52747" y1="19416" x2="55774" y2="34453"/>
                        <a14:foregroundMark x1="83800" y1="34063" x2="82063" y2="32701"/>
                        <a14:foregroundMark x1="81166" y1="25547" x2="77130" y2="35669"/>
                        <a14:foregroundMark x1="77130" y1="35669" x2="74888" y2="37421"/>
                        <a14:foregroundMark x1="77410" y1="30803" x2="76177" y2="30803"/>
                        <a14:foregroundMark x1="92040" y1="27981" x2="79765" y2="15231"/>
                        <a14:foregroundMark x1="79765" y1="15231" x2="89910" y2="22044"/>
                        <a14:foregroundMark x1="89910" y1="22044" x2="90639" y2="29586"/>
                        <a14:foregroundMark x1="73991" y1="20000" x2="74439" y2="18102"/>
                        <a14:foregroundMark x1="76457" y1="26618" x2="74888" y2="26764"/>
                        <a14:foregroundMark x1="61379" y1="15961" x2="66480" y2="15961"/>
                        <a14:foregroundMark x1="28027" y1="56107" x2="26794" y2="58394"/>
                        <a14:foregroundMark x1="28643" y1="57178" x2="26794" y2="56204"/>
                        <a14:foregroundMark x1="28531" y1="56350" x2="29596" y2="60973"/>
                        <a14:foregroundMark x1="30213" y1="60292" x2="31446" y2="71630"/>
                        <a14:foregroundMark x1="25224" y1="72555" x2="23711" y2="69586"/>
                        <a14:foregroundMark x1="22926" y1="59854" x2="22758" y2="62968"/>
                        <a14:foregroundMark x1="21973" y1="60681" x2="23206" y2="63114"/>
                        <a14:foregroundMark x1="38453" y1="87835" x2="43161" y2="88370"/>
                        <a14:foregroundMark x1="37836" y1="88808" x2="39406" y2="90560"/>
                        <a14:foregroundMark x1="64798" y1="90949" x2="24327" y2="90024"/>
                        <a14:foregroundMark x1="24327" y1="90024" x2="23038" y2="90268"/>
                        <a14:foregroundMark x1="18217" y1="86229" x2="17433" y2="86910"/>
                        <a14:foregroundMark x1="53419" y1="39708" x2="53756" y2="38394"/>
                        <a14:foregroundMark x1="53587" y1="39173" x2="53083" y2="40292"/>
                        <a14:foregroundMark x1="52635" y1="40535" x2="49664" y2="41752"/>
                        <a14:foregroundMark x1="49383" y1="42287" x2="47365" y2="42822"/>
                        <a14:foregroundMark x1="47365" y1="43260" x2="45460" y2="43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606" y="427073"/>
            <a:ext cx="4851144" cy="558806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D273880-BE15-95CF-D139-2E764EA80C6D}"/>
              </a:ext>
            </a:extLst>
          </p:cNvPr>
          <p:cNvSpPr txBox="1"/>
          <p:nvPr/>
        </p:nvSpPr>
        <p:spPr>
          <a:xfrm>
            <a:off x="679620" y="2394795"/>
            <a:ext cx="6306856" cy="110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Minion Pro" panose="02040503050306020203" pitchFamily="18" charset="0"/>
                <a:ea typeface="+mn-ea"/>
                <a:cs typeface="+mn-cs"/>
              </a:rPr>
              <a:t>Délibération du jury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98292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1A674E-4052-1BB7-7826-89CFB7D47B08}"/>
              </a:ext>
            </a:extLst>
          </p:cNvPr>
          <p:cNvSpPr/>
          <p:nvPr/>
        </p:nvSpPr>
        <p:spPr>
          <a:xfrm>
            <a:off x="40193" y="42530"/>
            <a:ext cx="12106398" cy="6762307"/>
          </a:xfrm>
          <a:prstGeom prst="rect">
            <a:avLst/>
          </a:prstGeom>
          <a:noFill/>
          <a:ln w="1016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699C97F-AFBC-FEA0-A831-0FC97EE23D90}"/>
              </a:ext>
            </a:extLst>
          </p:cNvPr>
          <p:cNvSpPr/>
          <p:nvPr/>
        </p:nvSpPr>
        <p:spPr>
          <a:xfrm>
            <a:off x="231578" y="207079"/>
            <a:ext cx="1365250" cy="13525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5" name="Zone de texte 2">
            <a:extLst>
              <a:ext uri="{FF2B5EF4-FFF2-40B4-BE49-F238E27FC236}">
                <a16:creationId xmlns:a16="http://schemas.microsoft.com/office/drawing/2014/main" id="{1CB27924-EC62-5A6F-BD59-9D80AD4FF11B}"/>
              </a:ext>
            </a:extLst>
          </p:cNvPr>
          <p:cNvSpPr txBox="1"/>
          <p:nvPr/>
        </p:nvSpPr>
        <p:spPr>
          <a:xfrm>
            <a:off x="432735" y="427607"/>
            <a:ext cx="1009650" cy="863600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 de votre structure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99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microphone, Équipement audio, musique&#10;&#10;Description générée automatiquement">
            <a:extLst>
              <a:ext uri="{FF2B5EF4-FFF2-40B4-BE49-F238E27FC236}">
                <a16:creationId xmlns:a16="http://schemas.microsoft.com/office/drawing/2014/main" id="{B53F38BE-A223-985E-41EC-DBA8E553B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6" y="5461117"/>
            <a:ext cx="1290906" cy="13437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7A00EA-F425-4BB8-87E5-0F912B1CD635}"/>
              </a:ext>
            </a:extLst>
          </p:cNvPr>
          <p:cNvSpPr/>
          <p:nvPr/>
        </p:nvSpPr>
        <p:spPr>
          <a:xfrm>
            <a:off x="3350192" y="1663897"/>
            <a:ext cx="5486400" cy="1552575"/>
          </a:xfrm>
          <a:prstGeom prst="rect">
            <a:avLst/>
          </a:prstGeom>
          <a:solidFill>
            <a:srgbClr val="E94E1B"/>
          </a:solidFill>
          <a:ln w="381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B889F7-739A-4386-A83F-3CC036D9C2A4}"/>
              </a:ext>
            </a:extLst>
          </p:cNvPr>
          <p:cNvSpPr txBox="1"/>
          <p:nvPr/>
        </p:nvSpPr>
        <p:spPr>
          <a:xfrm>
            <a:off x="3522944" y="1139211"/>
            <a:ext cx="5140893" cy="248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dirty="0">
              <a:solidFill>
                <a:srgbClr val="098292"/>
              </a:solidFill>
              <a:latin typeface="Avenir Next LT Pro" panose="020B0504020202020204" pitchFamily="34" charset="0"/>
            </a:endParaRPr>
          </a:p>
          <a:p>
            <a:pPr algn="ctr"/>
            <a:endParaRPr lang="fr-FR" sz="2800" dirty="0">
              <a:solidFill>
                <a:srgbClr val="098292"/>
              </a:solidFill>
              <a:latin typeface="Avenir Next LT Pro" panose="020B05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bg1"/>
                </a:solidFill>
                <a:latin typeface="Minion Pro" panose="02040503050306020203" pitchFamily="18" charset="0"/>
              </a:rPr>
              <a:t>Remise des diplômes / Annonce des lauréats</a:t>
            </a:r>
          </a:p>
          <a:p>
            <a:pPr algn="ctr"/>
            <a:endParaRPr lang="fr-FR" sz="2800" dirty="0">
              <a:solidFill>
                <a:srgbClr val="098292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18C297-EC74-F272-7F11-4EE97358E787}"/>
              </a:ext>
            </a:extLst>
          </p:cNvPr>
          <p:cNvSpPr/>
          <p:nvPr/>
        </p:nvSpPr>
        <p:spPr>
          <a:xfrm>
            <a:off x="40193" y="42530"/>
            <a:ext cx="12106398" cy="6762307"/>
          </a:xfrm>
          <a:prstGeom prst="rect">
            <a:avLst/>
          </a:prstGeom>
          <a:noFill/>
          <a:ln w="1016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8D3A70A1-F06E-15A5-9D53-DDA27F744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8" y="179647"/>
            <a:ext cx="1608365" cy="144089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E2A0F96-AA4C-6AE9-9C7C-CE13F2BC9D2D}"/>
              </a:ext>
            </a:extLst>
          </p:cNvPr>
          <p:cNvSpPr/>
          <p:nvPr/>
        </p:nvSpPr>
        <p:spPr>
          <a:xfrm>
            <a:off x="3483542" y="1829347"/>
            <a:ext cx="5486400" cy="1552575"/>
          </a:xfrm>
          <a:prstGeom prst="rect">
            <a:avLst/>
          </a:prstGeom>
          <a:noFill/>
          <a:ln w="3810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D54C2F3-71A1-B3A8-F59E-548901501B11}"/>
              </a:ext>
            </a:extLst>
          </p:cNvPr>
          <p:cNvSpPr/>
          <p:nvPr/>
        </p:nvSpPr>
        <p:spPr>
          <a:xfrm>
            <a:off x="10573442" y="179647"/>
            <a:ext cx="1365250" cy="13525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Zone de texte 2">
            <a:extLst>
              <a:ext uri="{FF2B5EF4-FFF2-40B4-BE49-F238E27FC236}">
                <a16:creationId xmlns:a16="http://schemas.microsoft.com/office/drawing/2014/main" id="{40FFAF0A-1B32-FC4D-9E8C-BDD11688027A}"/>
              </a:ext>
            </a:extLst>
          </p:cNvPr>
          <p:cNvSpPr txBox="1"/>
          <p:nvPr/>
        </p:nvSpPr>
        <p:spPr>
          <a:xfrm>
            <a:off x="10774599" y="400175"/>
            <a:ext cx="1009650" cy="863600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 de votre structure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 descr="Une image contenant dessin, illustration, clipart, croquis&#10;&#10;Description générée automatiquement">
            <a:extLst>
              <a:ext uri="{FF2B5EF4-FFF2-40B4-BE49-F238E27FC236}">
                <a16:creationId xmlns:a16="http://schemas.microsoft.com/office/drawing/2014/main" id="{26219DE7-F41D-E7FD-F4C1-B235BA527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0" b="89949" l="5518" r="92296">
                        <a14:foregroundMark x1="49922" y1="37179" x2="49922" y2="37179"/>
                        <a14:foregroundMark x1="55128" y1="34666" x2="55128" y2="34666"/>
                        <a14:foregroundMark x1="59917" y1="31182" x2="59917" y2="31182"/>
                        <a14:foregroundMark x1="60385" y1="30954" x2="60385" y2="30954"/>
                        <a14:foregroundMark x1="60385" y1="30725" x2="60385" y2="30725"/>
                        <a14:foregroundMark x1="61062" y1="30440" x2="61062" y2="30440"/>
                        <a14:foregroundMark x1="61062" y1="30440" x2="61062" y2="30440"/>
                        <a14:foregroundMark x1="62207" y1="30440" x2="63092" y2="30440"/>
                        <a14:foregroundMark x1="69235" y1="24957" x2="45809" y2="28955"/>
                        <a14:foregroundMark x1="45809" y1="22444" x2="76054" y2="22730"/>
                        <a14:foregroundMark x1="71525" y1="17247" x2="61530" y2="17704"/>
                        <a14:foregroundMark x1="72098" y1="16105" x2="68714" y2="22444"/>
                        <a14:foregroundMark x1="73139" y1="16334" x2="70692" y2="15191"/>
                        <a14:foregroundMark x1="65799" y1="15306" x2="49766" y2="19075"/>
                        <a14:foregroundMark x1="71109" y1="15991" x2="70120" y2="14335"/>
                        <a14:foregroundMark x1="71994" y1="14906" x2="71629" y2="15134"/>
                        <a14:foregroundMark x1="74024" y1="15134" x2="70640" y2="14792"/>
                        <a14:foregroundMark x1="44456" y1="16105" x2="50755" y2="21245"/>
                        <a14:foregroundMark x1="45966" y1="15134" x2="25333" y2="23389"/>
                        <a14:foregroundMark x1="76210" y1="15648" x2="76783" y2="15134"/>
                        <a14:foregroundMark x1="44664" y1="15306" x2="43259" y2="16619"/>
                        <a14:foregroundMark x1="44560" y1="14563" x2="40760" y2="15877"/>
                        <a14:foregroundMark x1="46278" y1="14906" x2="25599" y2="22817"/>
                        <a14:foregroundMark x1="32587" y1="63735" x2="26080" y2="68132"/>
                        <a14:foregroundMark x1="36752" y1="68132" x2="30088" y2="72930"/>
                        <a14:foregroundMark x1="33576" y1="61336" x2="30193" y2="62993"/>
                        <a14:foregroundMark x1="34149" y1="62421" x2="32067" y2="61907"/>
                        <a14:foregroundMark x1="36960" y1="67047" x2="36179" y2="66591"/>
                        <a14:foregroundMark x1="31650" y1="69446" x2="36543" y2="67047"/>
                        <a14:foregroundMark x1="90786" y1="28155" x2="89589" y2="29355"/>
                        <a14:foregroundMark x1="78605" y1="62536" x2="63248" y2="70988"/>
                        <a14:foregroundMark x1="63248" y1="70988" x2="79594" y2="80754"/>
                        <a14:foregroundMark x1="79594" y1="80754" x2="62936" y2="77213"/>
                        <a14:backgroundMark x1="46642" y1="14906" x2="45966" y2="14906"/>
                        <a14:backgroundMark x1="20198" y1="25300" x2="25560" y2="22901"/>
                        <a14:backgroundMark x1="13483" y1="70017" x2="12181" y2="68132"/>
                        <a14:backgroundMark x1="14992" y1="68989" x2="12493" y2="70017"/>
                        <a14:backgroundMark x1="7132" y1="76585" x2="6611" y2="73501"/>
                        <a14:backgroundMark x1="12598" y1="77556" x2="17699" y2="73615"/>
                        <a14:backgroundMark x1="9735" y1="74072" x2="11713" y2="71616"/>
                        <a14:backgroundMark x1="10515" y1="75385" x2="10932" y2="76128"/>
                        <a14:backgroundMark x1="10203" y1="76242" x2="7704" y2="78070"/>
                        <a14:backgroundMark x1="11817" y1="77327" x2="11192" y2="74072"/>
                        <a14:backgroundMark x1="12493" y1="73844" x2="15096" y2="67561"/>
                        <a14:backgroundMark x1="14003" y1="67904" x2="15305" y2="68247"/>
                        <a14:backgroundMark x1="11609" y1="73044" x2="3436" y2="80183"/>
                        <a14:backgroundMark x1="11921" y1="71331" x2="12129" y2="71730"/>
                        <a14:backgroundMark x1="92504" y1="37122" x2="92868" y2="37236"/>
                        <a14:backgroundMark x1="91202" y1="37693" x2="92296" y2="36037"/>
                        <a14:backgroundMark x1="92608" y1="37579" x2="92087" y2="37464"/>
                        <a14:backgroundMark x1="92972" y1="37807" x2="92764" y2="378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6322">
            <a:off x="4416508" y="3557901"/>
            <a:ext cx="3353764" cy="305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53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BA633ED-13BC-4F0F-9007-8781D1DA5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312612"/>
            <a:ext cx="10668000" cy="727465"/>
          </a:xfrm>
        </p:spPr>
        <p:txBody>
          <a:bodyPr>
            <a:normAutofit fontScale="90000"/>
          </a:bodyPr>
          <a:lstStyle/>
          <a:p>
            <a:r>
              <a:rPr lang="fr-FR" sz="4800" b="1" dirty="0">
                <a:solidFill>
                  <a:srgbClr val="108292"/>
                </a:solidFill>
                <a:latin typeface="Intro Rust Base" panose="00000500000000000000"/>
                <a:ea typeface="+mn-ea"/>
                <a:cs typeface="+mn-cs"/>
              </a:rPr>
              <a:t>Merci !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EC015-53F4-11FE-29F9-C01E25B35D5A}"/>
              </a:ext>
            </a:extLst>
          </p:cNvPr>
          <p:cNvSpPr txBox="1">
            <a:spLocks/>
          </p:cNvSpPr>
          <p:nvPr/>
        </p:nvSpPr>
        <p:spPr>
          <a:xfrm>
            <a:off x="295586" y="2001253"/>
            <a:ext cx="11029230" cy="22382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fr-FR" sz="1800" dirty="0">
                <a:solidFill>
                  <a:srgbClr val="10829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membres du jury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[insérer équipe du jury avec leur prénom, nom, structure]</a:t>
            </a: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fr-FR" sz="1800" dirty="0">
                <a:solidFill>
                  <a:srgbClr val="10829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toute l’équipe du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[insérer lieu d’accueil] ;</a:t>
            </a: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fr-FR" sz="1800" dirty="0">
                <a:solidFill>
                  <a:srgbClr val="10829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modératrice/du modérateur de la finale,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[insérer nom, prénom, structure]  ;</a:t>
            </a: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fr-FR" sz="1800" dirty="0">
                <a:solidFill>
                  <a:srgbClr val="10829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toutes celles et tous ceux qui ont rendu cet évènement possible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plus particulièrement les enfants, enseignants, parents et bibliothécaires mobilisés pour cette finale du 2e tour ;</a:t>
            </a: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fr-FR" sz="1800" dirty="0">
                <a:solidFill>
                  <a:srgbClr val="10829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partenaires des Petits champions de la lecture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55CA0C-150C-F8F9-661C-73C5EBB74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263" y="188696"/>
            <a:ext cx="1777064" cy="1592029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1CBFB4B-06D8-FD45-539A-BB5489B831B2}"/>
              </a:ext>
            </a:extLst>
          </p:cNvPr>
          <p:cNvSpPr/>
          <p:nvPr/>
        </p:nvSpPr>
        <p:spPr>
          <a:xfrm>
            <a:off x="295586" y="188696"/>
            <a:ext cx="1365250" cy="13525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8" name="Zone de texte 2">
            <a:extLst>
              <a:ext uri="{FF2B5EF4-FFF2-40B4-BE49-F238E27FC236}">
                <a16:creationId xmlns:a16="http://schemas.microsoft.com/office/drawing/2014/main" id="{87A24999-A232-C99F-C854-DBE9F611DF65}"/>
              </a:ext>
            </a:extLst>
          </p:cNvPr>
          <p:cNvSpPr txBox="1"/>
          <p:nvPr/>
        </p:nvSpPr>
        <p:spPr>
          <a:xfrm>
            <a:off x="496743" y="409224"/>
            <a:ext cx="1009650" cy="863600"/>
          </a:xfrm>
          <a:prstGeom prst="rect">
            <a:avLst/>
          </a:prstGeom>
          <a:solidFill>
            <a:srgbClr val="FFFF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 de votre structure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A4EE9EE7-A3AE-C025-DE5C-64A63B831E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8679"/>
          <a:stretch/>
        </p:blipFill>
        <p:spPr bwMode="auto">
          <a:xfrm>
            <a:off x="2774315" y="4663440"/>
            <a:ext cx="6643370" cy="1843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602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ll, Théâtre, Centre des arts de la scène, intérieur&#10;&#10;Description générée automatiquement">
            <a:extLst>
              <a:ext uri="{FF2B5EF4-FFF2-40B4-BE49-F238E27FC236}">
                <a16:creationId xmlns:a16="http://schemas.microsoft.com/office/drawing/2014/main" id="{EC0B914E-BA1B-02E4-E6FD-26C439BAE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61407B4-C968-EDDD-C4F8-683FA83363E9}"/>
              </a:ext>
            </a:extLst>
          </p:cNvPr>
          <p:cNvSpPr txBox="1">
            <a:spLocks/>
          </p:cNvSpPr>
          <p:nvPr/>
        </p:nvSpPr>
        <p:spPr>
          <a:xfrm>
            <a:off x="0" y="2322576"/>
            <a:ext cx="12192000" cy="1450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dirty="0">
                <a:solidFill>
                  <a:srgbClr val="108292"/>
                </a:solidFill>
                <a:latin typeface="Intro Rust Base" panose="00000500000000000000"/>
                <a:ea typeface="+mn-ea"/>
                <a:cs typeface="+mn-cs"/>
              </a:rPr>
              <a:t>Vive la lecture !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87D1692-D908-FB41-868F-398F0431988E}"/>
              </a:ext>
            </a:extLst>
          </p:cNvPr>
          <p:cNvSpPr txBox="1">
            <a:spLocks/>
          </p:cNvSpPr>
          <p:nvPr/>
        </p:nvSpPr>
        <p:spPr>
          <a:xfrm>
            <a:off x="-21336" y="2292096"/>
            <a:ext cx="12192000" cy="1450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dirty="0">
                <a:solidFill>
                  <a:schemeClr val="bg1"/>
                </a:solidFill>
                <a:latin typeface="Intro Rust Base" panose="00000500000000000000"/>
                <a:ea typeface="+mn-ea"/>
                <a:cs typeface="+mn-cs"/>
              </a:rPr>
              <a:t>Vive la lecture !</a:t>
            </a:r>
          </a:p>
        </p:txBody>
      </p:sp>
    </p:spTree>
    <p:extLst>
      <p:ext uri="{BB962C8B-B14F-4D97-AF65-F5344CB8AC3E}">
        <p14:creationId xmlns:p14="http://schemas.microsoft.com/office/powerpoint/2010/main" val="9278894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823e93-173a-4ed1-9bb5-11e2405dc211">
      <Terms xmlns="http://schemas.microsoft.com/office/infopath/2007/PartnerControls"/>
    </lcf76f155ced4ddcb4097134ff3c332f>
    <TaxCatchAll xmlns="74c31fdc-86cb-4d29-9f9f-36944b9fbd2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6C042C253FE140B75F41B04F999E48" ma:contentTypeVersion="14" ma:contentTypeDescription="Crée un document." ma:contentTypeScope="" ma:versionID="129e7cae524e719e847d5bb52ccfd9e8">
  <xsd:schema xmlns:xsd="http://www.w3.org/2001/XMLSchema" xmlns:xs="http://www.w3.org/2001/XMLSchema" xmlns:p="http://schemas.microsoft.com/office/2006/metadata/properties" xmlns:ns2="70823e93-173a-4ed1-9bb5-11e2405dc211" xmlns:ns3="74c31fdc-86cb-4d29-9f9f-36944b9fbd27" targetNamespace="http://schemas.microsoft.com/office/2006/metadata/properties" ma:root="true" ma:fieldsID="ad2a05a00dee1e21a6b247861adb6cf5" ns2:_="" ns3:_="">
    <xsd:import namespace="70823e93-173a-4ed1-9bb5-11e2405dc211"/>
    <xsd:import namespace="74c31fdc-86cb-4d29-9f9f-36944b9fbd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823e93-173a-4ed1-9bb5-11e2405dc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752ccfce-8690-44c1-9d19-b198a0a50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31fdc-86cb-4d29-9f9f-36944b9fbd2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130fa7b-7ab0-46bc-8067-112ee96ce7f0}" ma:internalName="TaxCatchAll" ma:showField="CatchAllData" ma:web="74c31fdc-86cb-4d29-9f9f-36944b9fbd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0BF0A5-28B9-47A2-B1D7-790C5860C69B}">
  <ds:schemaRefs>
    <ds:schemaRef ds:uri="70823e93-173a-4ed1-9bb5-11e2405dc211"/>
    <ds:schemaRef ds:uri="74c31fdc-86cb-4d29-9f9f-36944b9fbd27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A1163FB-356C-4964-A2AA-561816BED7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DFDC01-6154-45BE-BF34-66FC678735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823e93-173a-4ed1-9bb5-11e2405dc211"/>
    <ds:schemaRef ds:uri="74c31fdc-86cb-4d29-9f9f-36944b9fbd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264</Words>
  <Application>Microsoft Office PowerPoint</Application>
  <PresentationFormat>Grand écran</PresentationFormat>
  <Paragraphs>53</Paragraphs>
  <Slides>10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Avenir Next LT Pro</vt:lpstr>
      <vt:lpstr>Calibri</vt:lpstr>
      <vt:lpstr>Calibri Light</vt:lpstr>
      <vt:lpstr>CaslonGraD</vt:lpstr>
      <vt:lpstr>Fibra</vt:lpstr>
      <vt:lpstr>Intro Rust Base</vt:lpstr>
      <vt:lpstr>Minion Pro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!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Finale départementale  Médiathèque de La GARENNE-COLOMBES  Samedi 18 février 2023 10h </dc:title>
  <dc:creator>Mathilde TATTEGRAIN</dc:creator>
  <cp:lastModifiedBy>Angèle DUROUCHOUX</cp:lastModifiedBy>
  <cp:revision>1</cp:revision>
  <dcterms:created xsi:type="dcterms:W3CDTF">2023-02-10T11:51:10Z</dcterms:created>
  <dcterms:modified xsi:type="dcterms:W3CDTF">2023-12-13T12:27:27Z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4037800.00000000</vt:lpwstr>
  </property>
  <property fmtid="{D5CDD505-2E9C-101B-9397-08002B2CF9AE}" pid="3" name="ContentTypeId">
    <vt:lpwstr>0x010100826C042C253FE140B75F41B04F999E48</vt:lpwstr>
  </property>
  <property fmtid="{D5CDD505-2E9C-101B-9397-08002B2CF9AE}" pid="4" name="MediaServiceImageTags">
    <vt:lpwstr/>
  </property>
</Properties>
</file>