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15"/>
  </p:notesMasterIdLst>
  <p:sldIdLst>
    <p:sldId id="256" r:id="rId4"/>
    <p:sldId id="258" r:id="rId5"/>
    <p:sldId id="259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E0E4"/>
    <a:srgbClr val="D7DAEC"/>
    <a:srgbClr val="AFB6DA"/>
    <a:srgbClr val="8892C8"/>
    <a:srgbClr val="5D6DB3"/>
    <a:srgbClr val="BFBFBF"/>
    <a:srgbClr val="7F7F7F"/>
    <a:srgbClr val="404040"/>
    <a:srgbClr val="98C0C9"/>
    <a:srgbClr val="65A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èle DUROUCHOUX" userId="648c68e3-7fe1-4098-b9cf-b11dd7cbdddc" providerId="ADAL" clId="{B6AD500D-493E-47AF-ADDB-821A895CB5F5}"/>
    <pc:docChg chg="undo custSel addSld modSld sldOrd">
      <pc:chgData name="Angèle DUROUCHOUX" userId="648c68e3-7fe1-4098-b9cf-b11dd7cbdddc" providerId="ADAL" clId="{B6AD500D-493E-47AF-ADDB-821A895CB5F5}" dt="2024-08-23T07:23:54.115" v="498" actId="1076"/>
      <pc:docMkLst>
        <pc:docMk/>
      </pc:docMkLst>
      <pc:sldChg chg="delSp modSp mod">
        <pc:chgData name="Angèle DUROUCHOUX" userId="648c68e3-7fe1-4098-b9cf-b11dd7cbdddc" providerId="ADAL" clId="{B6AD500D-493E-47AF-ADDB-821A895CB5F5}" dt="2024-08-23T07:23:54.115" v="498" actId="1076"/>
        <pc:sldMkLst>
          <pc:docMk/>
          <pc:sldMk cId="3676437266" sldId="256"/>
        </pc:sldMkLst>
        <pc:spChg chg="mod">
          <ac:chgData name="Angèle DUROUCHOUX" userId="648c68e3-7fe1-4098-b9cf-b11dd7cbdddc" providerId="ADAL" clId="{B6AD500D-493E-47AF-ADDB-821A895CB5F5}" dt="2024-08-23T07:23:54.115" v="498" actId="1076"/>
          <ac:spMkLst>
            <pc:docMk/>
            <pc:sldMk cId="3676437266" sldId="256"/>
            <ac:spMk id="12" creationId="{9FD7D2C8-EB38-38D8-906D-B4C9C58BA654}"/>
          </ac:spMkLst>
        </pc:spChg>
        <pc:spChg chg="del">
          <ac:chgData name="Angèle DUROUCHOUX" userId="648c68e3-7fe1-4098-b9cf-b11dd7cbdddc" providerId="ADAL" clId="{B6AD500D-493E-47AF-ADDB-821A895CB5F5}" dt="2024-08-23T07:23:21.324" v="493" actId="478"/>
          <ac:spMkLst>
            <pc:docMk/>
            <pc:sldMk cId="3676437266" sldId="256"/>
            <ac:spMk id="16" creationId="{038F3608-6CD3-CB7D-0937-516F27433750}"/>
          </ac:spMkLst>
        </pc:spChg>
        <pc:picChg chg="mod">
          <ac:chgData name="Angèle DUROUCHOUX" userId="648c68e3-7fe1-4098-b9cf-b11dd7cbdddc" providerId="ADAL" clId="{B6AD500D-493E-47AF-ADDB-821A895CB5F5}" dt="2024-08-23T07:23:25.744" v="494" actId="14100"/>
          <ac:picMkLst>
            <pc:docMk/>
            <pc:sldMk cId="3676437266" sldId="256"/>
            <ac:picMk id="11" creationId="{06492E72-2A21-2815-E1DB-8D57A858FCF0}"/>
          </ac:picMkLst>
        </pc:picChg>
        <pc:picChg chg="del">
          <ac:chgData name="Angèle DUROUCHOUX" userId="648c68e3-7fe1-4098-b9cf-b11dd7cbdddc" providerId="ADAL" clId="{B6AD500D-493E-47AF-ADDB-821A895CB5F5}" dt="2024-08-23T07:23:17.454" v="492" actId="478"/>
          <ac:picMkLst>
            <pc:docMk/>
            <pc:sldMk cId="3676437266" sldId="256"/>
            <ac:picMk id="15" creationId="{AFBB072E-FAA7-2494-6127-3AD7EF127785}"/>
          </ac:picMkLst>
        </pc:picChg>
      </pc:sldChg>
      <pc:sldChg chg="addSp delSp modSp mod">
        <pc:chgData name="Angèle DUROUCHOUX" userId="648c68e3-7fe1-4098-b9cf-b11dd7cbdddc" providerId="ADAL" clId="{B6AD500D-493E-47AF-ADDB-821A895CB5F5}" dt="2024-08-22T15:54:23.676" v="491" actId="1076"/>
        <pc:sldMkLst>
          <pc:docMk/>
          <pc:sldMk cId="1947144697" sldId="258"/>
        </pc:sldMkLst>
        <pc:spChg chg="add 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2" creationId="{8A59481B-70BA-E2E8-EC22-713A30A2608F}"/>
          </ac:spMkLst>
        </pc:spChg>
        <pc:spChg chg="add 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3" creationId="{D5EAC011-E823-2756-776B-7A9C82B917DC}"/>
          </ac:spMkLst>
        </pc:spChg>
        <pc:spChg chg="mod">
          <ac:chgData name="Angèle DUROUCHOUX" userId="648c68e3-7fe1-4098-b9cf-b11dd7cbdddc" providerId="ADAL" clId="{B6AD500D-493E-47AF-ADDB-821A895CB5F5}" dt="2024-08-22T15:54:23.676" v="491" actId="1076"/>
          <ac:spMkLst>
            <pc:docMk/>
            <pc:sldMk cId="1947144697" sldId="258"/>
            <ac:spMk id="4" creationId="{EFF108A2-A058-1D87-56D3-FDED158C0F66}"/>
          </ac:spMkLst>
        </pc:spChg>
        <pc:spChg chg="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5" creationId="{BA1EE457-BC9E-E1CE-B068-23D8858FDAA8}"/>
          </ac:spMkLst>
        </pc:spChg>
        <pc:spChg chg="add 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6" creationId="{8B160ACF-9788-3F07-CECB-6B90277ADBC3}"/>
          </ac:spMkLst>
        </pc:spChg>
        <pc:spChg chg="add 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7" creationId="{B1957749-8552-24D6-BF32-6B8C02B2EAF2}"/>
          </ac:spMkLst>
        </pc:spChg>
        <pc:spChg chg="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8" creationId="{5B772223-5C1A-AE81-9DCE-E48CCB54A347}"/>
          </ac:spMkLst>
        </pc:spChg>
        <pc:spChg chg="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9" creationId="{94727598-83D2-5C44-5276-89D2E66210A3}"/>
          </ac:spMkLst>
        </pc:spChg>
        <pc:spChg chg="mod">
          <ac:chgData name="Angèle DUROUCHOUX" userId="648c68e3-7fe1-4098-b9cf-b11dd7cbdddc" providerId="ADAL" clId="{B6AD500D-493E-47AF-ADDB-821A895CB5F5}" dt="2024-08-22T15:52:10.268" v="450" actId="1076"/>
          <ac:spMkLst>
            <pc:docMk/>
            <pc:sldMk cId="1947144697" sldId="258"/>
            <ac:spMk id="10" creationId="{A900B3A4-7A5B-D750-AE4B-6CCF78D20AF4}"/>
          </ac:spMkLst>
        </pc:spChg>
        <pc:spChg chg="add 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11" creationId="{3F84FD7B-8DA9-F17D-E46F-E2B0092C9A23}"/>
          </ac:spMkLst>
        </pc:spChg>
        <pc:spChg chg="add 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12" creationId="{29559BF9-8EFA-16AA-9247-23DFA3D4B466}"/>
          </ac:spMkLst>
        </pc:spChg>
        <pc:spChg chg="mod">
          <ac:chgData name="Angèle DUROUCHOUX" userId="648c68e3-7fe1-4098-b9cf-b11dd7cbdddc" providerId="ADAL" clId="{B6AD500D-493E-47AF-ADDB-821A895CB5F5}" dt="2024-08-22T15:52:13.068" v="451" actId="1076"/>
          <ac:spMkLst>
            <pc:docMk/>
            <pc:sldMk cId="1947144697" sldId="258"/>
            <ac:spMk id="13" creationId="{7834CA18-855B-269B-4839-059EC74D94DB}"/>
          </ac:spMkLst>
        </pc:spChg>
        <pc:spChg chg="add del mod">
          <ac:chgData name="Angèle DUROUCHOUX" userId="648c68e3-7fe1-4098-b9cf-b11dd7cbdddc" providerId="ADAL" clId="{B6AD500D-493E-47AF-ADDB-821A895CB5F5}" dt="2024-08-22T15:53:24.924" v="466" actId="478"/>
          <ac:spMkLst>
            <pc:docMk/>
            <pc:sldMk cId="1947144697" sldId="258"/>
            <ac:spMk id="14" creationId="{EBCD808D-8A24-B09D-7030-87019C512F3A}"/>
          </ac:spMkLst>
        </pc:spChg>
        <pc:spChg chg="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17" creationId="{694E2BA8-84C4-ED48-02AA-112F9F8A3B39}"/>
          </ac:spMkLst>
        </pc:spChg>
        <pc:spChg chg="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18" creationId="{7C03B466-4E81-4B6A-A20C-E659753AF708}"/>
          </ac:spMkLst>
        </pc:spChg>
        <pc:spChg chg="mod">
          <ac:chgData name="Angèle DUROUCHOUX" userId="648c68e3-7fe1-4098-b9cf-b11dd7cbdddc" providerId="ADAL" clId="{B6AD500D-493E-47AF-ADDB-821A895CB5F5}" dt="2024-08-22T15:52:03.744" v="449" actId="403"/>
          <ac:spMkLst>
            <pc:docMk/>
            <pc:sldMk cId="1947144697" sldId="258"/>
            <ac:spMk id="19" creationId="{74B67E1F-9012-1903-EF9E-98CA55E918C9}"/>
          </ac:spMkLst>
        </pc:spChg>
        <pc:cxnChg chg="add mod">
          <ac:chgData name="Angèle DUROUCHOUX" userId="648c68e3-7fe1-4098-b9cf-b11dd7cbdddc" providerId="ADAL" clId="{B6AD500D-493E-47AF-ADDB-821A895CB5F5}" dt="2024-08-22T15:53:34.506" v="483" actId="1038"/>
          <ac:cxnSpMkLst>
            <pc:docMk/>
            <pc:sldMk cId="1947144697" sldId="258"/>
            <ac:cxnSpMk id="16" creationId="{54D6A509-38F3-30B6-2A6B-A749E8C25210}"/>
          </ac:cxnSpMkLst>
        </pc:cxnChg>
      </pc:sldChg>
      <pc:sldChg chg="addSp delSp modSp add mod ord">
        <pc:chgData name="Angèle DUROUCHOUX" userId="648c68e3-7fe1-4098-b9cf-b11dd7cbdddc" providerId="ADAL" clId="{B6AD500D-493E-47AF-ADDB-821A895CB5F5}" dt="2024-08-22T15:33:15.335" v="130" actId="20577"/>
        <pc:sldMkLst>
          <pc:docMk/>
          <pc:sldMk cId="148436235" sldId="268"/>
        </pc:sldMkLst>
        <pc:spChg chg="mod">
          <ac:chgData name="Angèle DUROUCHOUX" userId="648c68e3-7fe1-4098-b9cf-b11dd7cbdddc" providerId="ADAL" clId="{B6AD500D-493E-47AF-ADDB-821A895CB5F5}" dt="2024-08-22T15:33:15.335" v="130" actId="20577"/>
          <ac:spMkLst>
            <pc:docMk/>
            <pc:sldMk cId="148436235" sldId="268"/>
            <ac:spMk id="7" creationId="{4BACCAFB-8E30-A291-DCF4-809FF77DB7E7}"/>
          </ac:spMkLst>
        </pc:spChg>
        <pc:spChg chg="del">
          <ac:chgData name="Angèle DUROUCHOUX" userId="648c68e3-7fe1-4098-b9cf-b11dd7cbdddc" providerId="ADAL" clId="{B6AD500D-493E-47AF-ADDB-821A895CB5F5}" dt="2024-08-22T15:27:59.030" v="17" actId="478"/>
          <ac:spMkLst>
            <pc:docMk/>
            <pc:sldMk cId="148436235" sldId="268"/>
            <ac:spMk id="13" creationId="{C8D95F79-7C2B-5EC3-7D2F-619FCD607F10}"/>
          </ac:spMkLst>
        </pc:spChg>
        <pc:spChg chg="del">
          <ac:chgData name="Angèle DUROUCHOUX" userId="648c68e3-7fe1-4098-b9cf-b11dd7cbdddc" providerId="ADAL" clId="{B6AD500D-493E-47AF-ADDB-821A895CB5F5}" dt="2024-08-22T15:27:54.628" v="16" actId="478"/>
          <ac:spMkLst>
            <pc:docMk/>
            <pc:sldMk cId="148436235" sldId="268"/>
            <ac:spMk id="14" creationId="{8704F196-A9C4-6F82-8472-63A23A1B012D}"/>
          </ac:spMkLst>
        </pc:spChg>
        <pc:spChg chg="del">
          <ac:chgData name="Angèle DUROUCHOUX" userId="648c68e3-7fe1-4098-b9cf-b11dd7cbdddc" providerId="ADAL" clId="{B6AD500D-493E-47AF-ADDB-821A895CB5F5}" dt="2024-08-22T15:27:59.030" v="17" actId="478"/>
          <ac:spMkLst>
            <pc:docMk/>
            <pc:sldMk cId="148436235" sldId="268"/>
            <ac:spMk id="15" creationId="{BEE3D42F-B480-1F0B-D39B-688B12B628B7}"/>
          </ac:spMkLst>
        </pc:spChg>
        <pc:spChg chg="del">
          <ac:chgData name="Angèle DUROUCHOUX" userId="648c68e3-7fe1-4098-b9cf-b11dd7cbdddc" providerId="ADAL" clId="{B6AD500D-493E-47AF-ADDB-821A895CB5F5}" dt="2024-08-22T15:28:01.720" v="19" actId="478"/>
          <ac:spMkLst>
            <pc:docMk/>
            <pc:sldMk cId="148436235" sldId="268"/>
            <ac:spMk id="17" creationId="{7DC8F670-DD74-5664-3A3B-4499554E06F2}"/>
          </ac:spMkLst>
        </pc:spChg>
        <pc:spChg chg="del">
          <ac:chgData name="Angèle DUROUCHOUX" userId="648c68e3-7fe1-4098-b9cf-b11dd7cbdddc" providerId="ADAL" clId="{B6AD500D-493E-47AF-ADDB-821A895CB5F5}" dt="2024-08-22T15:28:00.429" v="18" actId="478"/>
          <ac:spMkLst>
            <pc:docMk/>
            <pc:sldMk cId="148436235" sldId="268"/>
            <ac:spMk id="20" creationId="{1BDDFA58-C55D-0253-9C1A-B83CD089AC75}"/>
          </ac:spMkLst>
        </pc:spChg>
        <pc:spChg chg="del">
          <ac:chgData name="Angèle DUROUCHOUX" userId="648c68e3-7fe1-4098-b9cf-b11dd7cbdddc" providerId="ADAL" clId="{B6AD500D-493E-47AF-ADDB-821A895CB5F5}" dt="2024-08-22T15:27:59.030" v="17" actId="478"/>
          <ac:spMkLst>
            <pc:docMk/>
            <pc:sldMk cId="148436235" sldId="268"/>
            <ac:spMk id="22" creationId="{C610F230-41A1-0310-23FB-9C440C9A559F}"/>
          </ac:spMkLst>
        </pc:spChg>
        <pc:spChg chg="del">
          <ac:chgData name="Angèle DUROUCHOUX" userId="648c68e3-7fe1-4098-b9cf-b11dd7cbdddc" providerId="ADAL" clId="{B6AD500D-493E-47AF-ADDB-821A895CB5F5}" dt="2024-08-22T15:27:59.030" v="17" actId="478"/>
          <ac:spMkLst>
            <pc:docMk/>
            <pc:sldMk cId="148436235" sldId="268"/>
            <ac:spMk id="25" creationId="{D84FFD77-E192-54FE-57CC-90EEE46433FC}"/>
          </ac:spMkLst>
        </pc:spChg>
        <pc:spChg chg="del">
          <ac:chgData name="Angèle DUROUCHOUX" userId="648c68e3-7fe1-4098-b9cf-b11dd7cbdddc" providerId="ADAL" clId="{B6AD500D-493E-47AF-ADDB-821A895CB5F5}" dt="2024-08-22T15:27:59.030" v="17" actId="478"/>
          <ac:spMkLst>
            <pc:docMk/>
            <pc:sldMk cId="148436235" sldId="268"/>
            <ac:spMk id="26" creationId="{2246923F-0A86-5191-F5A2-1DE71E7637D1}"/>
          </ac:spMkLst>
        </pc:spChg>
        <pc:spChg chg="del">
          <ac:chgData name="Angèle DUROUCHOUX" userId="648c68e3-7fe1-4098-b9cf-b11dd7cbdddc" providerId="ADAL" clId="{B6AD500D-493E-47AF-ADDB-821A895CB5F5}" dt="2024-08-22T15:27:59.030" v="17" actId="478"/>
          <ac:spMkLst>
            <pc:docMk/>
            <pc:sldMk cId="148436235" sldId="268"/>
            <ac:spMk id="27" creationId="{A3B55EBA-A229-800F-3E19-9C6F3F903DF2}"/>
          </ac:spMkLst>
        </pc:spChg>
        <pc:spChg chg="del mod">
          <ac:chgData name="Angèle DUROUCHOUX" userId="648c68e3-7fe1-4098-b9cf-b11dd7cbdddc" providerId="ADAL" clId="{B6AD500D-493E-47AF-ADDB-821A895CB5F5}" dt="2024-08-22T15:28:04.212" v="22" actId="478"/>
          <ac:spMkLst>
            <pc:docMk/>
            <pc:sldMk cId="148436235" sldId="268"/>
            <ac:spMk id="31" creationId="{B8875EDF-8EFE-102E-3281-B7648DDFC54A}"/>
          </ac:spMkLst>
        </pc:spChg>
        <pc:spChg chg="del">
          <ac:chgData name="Angèle DUROUCHOUX" userId="648c68e3-7fe1-4098-b9cf-b11dd7cbdddc" providerId="ADAL" clId="{B6AD500D-493E-47AF-ADDB-821A895CB5F5}" dt="2024-08-22T15:28:03.149" v="20" actId="478"/>
          <ac:spMkLst>
            <pc:docMk/>
            <pc:sldMk cId="148436235" sldId="268"/>
            <ac:spMk id="32" creationId="{76A72598-044B-336D-9D0A-314AC4BAB79E}"/>
          </ac:spMkLst>
        </pc:spChg>
        <pc:spChg chg="del">
          <ac:chgData name="Angèle DUROUCHOUX" userId="648c68e3-7fe1-4098-b9cf-b11dd7cbdddc" providerId="ADAL" clId="{B6AD500D-493E-47AF-ADDB-821A895CB5F5}" dt="2024-08-22T15:27:59.030" v="17" actId="478"/>
          <ac:spMkLst>
            <pc:docMk/>
            <pc:sldMk cId="148436235" sldId="268"/>
            <ac:spMk id="33" creationId="{46DC979F-0E11-2671-609F-433ADF0956EC}"/>
          </ac:spMkLst>
        </pc:spChg>
        <pc:graphicFrameChg chg="add del mod modGraphic">
          <ac:chgData name="Angèle DUROUCHOUX" userId="648c68e3-7fe1-4098-b9cf-b11dd7cbdddc" providerId="ADAL" clId="{B6AD500D-493E-47AF-ADDB-821A895CB5F5}" dt="2024-08-22T15:32:49.712" v="128" actId="478"/>
          <ac:graphicFrameMkLst>
            <pc:docMk/>
            <pc:sldMk cId="148436235" sldId="268"/>
            <ac:graphicFrameMk id="2" creationId="{65A27A3A-2701-1444-9025-C3C09B686D29}"/>
          </ac:graphicFrameMkLst>
        </pc:graphicFrameChg>
        <pc:picChg chg="add mod modCrop">
          <ac:chgData name="Angèle DUROUCHOUX" userId="648c68e3-7fe1-4098-b9cf-b11dd7cbdddc" providerId="ADAL" clId="{B6AD500D-493E-47AF-ADDB-821A895CB5F5}" dt="2024-08-22T15:29:46.905" v="38" actId="1076"/>
          <ac:picMkLst>
            <pc:docMk/>
            <pc:sldMk cId="148436235" sldId="268"/>
            <ac:picMk id="5" creationId="{D0382104-9FCF-1905-AD98-01E6DEA341FC}"/>
          </ac:picMkLst>
        </pc:picChg>
        <pc:picChg chg="add mod modCrop">
          <ac:chgData name="Angèle DUROUCHOUX" userId="648c68e3-7fe1-4098-b9cf-b11dd7cbdddc" providerId="ADAL" clId="{B6AD500D-493E-47AF-ADDB-821A895CB5F5}" dt="2024-08-22T15:30:11.405" v="46" actId="1076"/>
          <ac:picMkLst>
            <pc:docMk/>
            <pc:sldMk cId="148436235" sldId="268"/>
            <ac:picMk id="8" creationId="{F176138C-48AF-A0E1-E31A-377EF02EA76D}"/>
          </ac:picMkLst>
        </pc:picChg>
        <pc:picChg chg="add mod modCrop">
          <ac:chgData name="Angèle DUROUCHOUX" userId="648c68e3-7fe1-4098-b9cf-b11dd7cbdddc" providerId="ADAL" clId="{B6AD500D-493E-47AF-ADDB-821A895CB5F5}" dt="2024-08-22T15:30:58.947" v="86" actId="1035"/>
          <ac:picMkLst>
            <pc:docMk/>
            <pc:sldMk cId="148436235" sldId="268"/>
            <ac:picMk id="10" creationId="{B7F15397-3277-5F88-D747-4D9CA561C79F}"/>
          </ac:picMkLst>
        </pc:picChg>
        <pc:picChg chg="add mod">
          <ac:chgData name="Angèle DUROUCHOUX" userId="648c68e3-7fe1-4098-b9cf-b11dd7cbdddc" providerId="ADAL" clId="{B6AD500D-493E-47AF-ADDB-821A895CB5F5}" dt="2024-08-22T15:31:27.172" v="94" actId="1076"/>
          <ac:picMkLst>
            <pc:docMk/>
            <pc:sldMk cId="148436235" sldId="268"/>
            <ac:picMk id="12" creationId="{9DC2876C-E875-A830-8FA3-EED8B5E8ACCC}"/>
          </ac:picMkLst>
        </pc:picChg>
        <pc:picChg chg="add mod">
          <ac:chgData name="Angèle DUROUCHOUX" userId="648c68e3-7fe1-4098-b9cf-b11dd7cbdddc" providerId="ADAL" clId="{B6AD500D-493E-47AF-ADDB-821A895CB5F5}" dt="2024-08-22T15:31:46.471" v="101" actId="1076"/>
          <ac:picMkLst>
            <pc:docMk/>
            <pc:sldMk cId="148436235" sldId="268"/>
            <ac:picMk id="18" creationId="{AFCA849F-D6F9-CF5C-75DD-4429B7578EB5}"/>
          </ac:picMkLst>
        </pc:picChg>
        <pc:picChg chg="add mod">
          <ac:chgData name="Angèle DUROUCHOUX" userId="648c68e3-7fe1-4098-b9cf-b11dd7cbdddc" providerId="ADAL" clId="{B6AD500D-493E-47AF-ADDB-821A895CB5F5}" dt="2024-08-22T15:32:07.423" v="112" actId="1076"/>
          <ac:picMkLst>
            <pc:docMk/>
            <pc:sldMk cId="148436235" sldId="268"/>
            <ac:picMk id="21" creationId="{19ED0C37-4A9A-4A1E-0692-9A8497767C43}"/>
          </ac:picMkLst>
        </pc:picChg>
        <pc:picChg chg="add mod">
          <ac:chgData name="Angèle DUROUCHOUX" userId="648c68e3-7fe1-4098-b9cf-b11dd7cbdddc" providerId="ADAL" clId="{B6AD500D-493E-47AF-ADDB-821A895CB5F5}" dt="2024-08-22T15:32:24.060" v="119" actId="1076"/>
          <ac:picMkLst>
            <pc:docMk/>
            <pc:sldMk cId="148436235" sldId="268"/>
            <ac:picMk id="24" creationId="{F47DE1B3-E242-EFFC-A094-86244ED5E592}"/>
          </ac:picMkLst>
        </pc:picChg>
        <pc:picChg chg="add mod modCrop">
          <ac:chgData name="Angèle DUROUCHOUX" userId="648c68e3-7fe1-4098-b9cf-b11dd7cbdddc" providerId="ADAL" clId="{B6AD500D-493E-47AF-ADDB-821A895CB5F5}" dt="2024-08-22T15:32:47.066" v="127" actId="1076"/>
          <ac:picMkLst>
            <pc:docMk/>
            <pc:sldMk cId="148436235" sldId="268"/>
            <ac:picMk id="29" creationId="{1A9320D2-EA01-B191-85FC-2AA8E0383923}"/>
          </ac:picMkLst>
        </pc:picChg>
        <pc:cxnChg chg="del">
          <ac:chgData name="Angèle DUROUCHOUX" userId="648c68e3-7fe1-4098-b9cf-b11dd7cbdddc" providerId="ADAL" clId="{B6AD500D-493E-47AF-ADDB-821A895CB5F5}" dt="2024-08-22T15:27:59.030" v="17" actId="478"/>
          <ac:cxnSpMkLst>
            <pc:docMk/>
            <pc:sldMk cId="148436235" sldId="268"/>
            <ac:cxnSpMk id="38" creationId="{CA57BBB5-B4CF-0F32-2BCF-DCD1F6F1EFAC}"/>
          </ac:cxnSpMkLst>
        </pc:cxnChg>
        <pc:cxnChg chg="del">
          <ac:chgData name="Angèle DUROUCHOUX" userId="648c68e3-7fe1-4098-b9cf-b11dd7cbdddc" providerId="ADAL" clId="{B6AD500D-493E-47AF-ADDB-821A895CB5F5}" dt="2024-08-22T15:27:59.030" v="17" actId="478"/>
          <ac:cxnSpMkLst>
            <pc:docMk/>
            <pc:sldMk cId="148436235" sldId="268"/>
            <ac:cxnSpMk id="40" creationId="{2CE43F9F-31BA-1362-FAAF-3C1F18F4AB93}"/>
          </ac:cxnSpMkLst>
        </pc:cxnChg>
        <pc:cxnChg chg="del">
          <ac:chgData name="Angèle DUROUCHOUX" userId="648c68e3-7fe1-4098-b9cf-b11dd7cbdddc" providerId="ADAL" clId="{B6AD500D-493E-47AF-ADDB-821A895CB5F5}" dt="2024-08-22T15:27:59.030" v="17" actId="478"/>
          <ac:cxnSpMkLst>
            <pc:docMk/>
            <pc:sldMk cId="148436235" sldId="268"/>
            <ac:cxnSpMk id="44" creationId="{2E61FD33-ABC6-5D05-8AED-F272DD11716B}"/>
          </ac:cxnSpMkLst>
        </pc:cxnChg>
      </pc:sldChg>
      <pc:sldChg chg="addSp delSp modSp add mod">
        <pc:chgData name="Angèle DUROUCHOUX" userId="648c68e3-7fe1-4098-b9cf-b11dd7cbdddc" providerId="ADAL" clId="{B6AD500D-493E-47AF-ADDB-821A895CB5F5}" dt="2024-08-22T15:44:25.687" v="259" actId="20577"/>
        <pc:sldMkLst>
          <pc:docMk/>
          <pc:sldMk cId="2791254182" sldId="269"/>
        </pc:sldMkLst>
        <pc:spChg chg="mod">
          <ac:chgData name="Angèle DUROUCHOUX" userId="648c68e3-7fe1-4098-b9cf-b11dd7cbdddc" providerId="ADAL" clId="{B6AD500D-493E-47AF-ADDB-821A895CB5F5}" dt="2024-08-22T15:44:25.687" v="259" actId="20577"/>
          <ac:spMkLst>
            <pc:docMk/>
            <pc:sldMk cId="2791254182" sldId="269"/>
            <ac:spMk id="7" creationId="{4BACCAFB-8E30-A291-DCF4-809FF77DB7E7}"/>
          </ac:spMkLst>
        </pc:spChg>
        <pc:spChg chg="add del mod">
          <ac:chgData name="Angèle DUROUCHOUX" userId="648c68e3-7fe1-4098-b9cf-b11dd7cbdddc" providerId="ADAL" clId="{B6AD500D-493E-47AF-ADDB-821A895CB5F5}" dt="2024-08-22T15:40:24.198" v="214" actId="478"/>
          <ac:spMkLst>
            <pc:docMk/>
            <pc:sldMk cId="2791254182" sldId="269"/>
            <ac:spMk id="9" creationId="{A53A0FB3-7705-72A0-15C3-0CDB2377547D}"/>
          </ac:spMkLst>
        </pc:spChg>
        <pc:graphicFrameChg chg="add del mod">
          <ac:chgData name="Angèle DUROUCHOUX" userId="648c68e3-7fe1-4098-b9cf-b11dd7cbdddc" providerId="ADAL" clId="{B6AD500D-493E-47AF-ADDB-821A895CB5F5}" dt="2024-08-22T15:39:08.906" v="171" actId="478"/>
          <ac:graphicFrameMkLst>
            <pc:docMk/>
            <pc:sldMk cId="2791254182" sldId="269"/>
            <ac:graphicFrameMk id="2" creationId="{CC5109ED-16BF-D94C-263A-6D40765C388C}"/>
          </ac:graphicFrameMkLst>
        </pc:graphicFrameChg>
        <pc:graphicFrameChg chg="add del mod">
          <ac:chgData name="Angèle DUROUCHOUX" userId="648c68e3-7fe1-4098-b9cf-b11dd7cbdddc" providerId="ADAL" clId="{B6AD500D-493E-47AF-ADDB-821A895CB5F5}" dt="2024-08-22T15:41:35.604" v="228" actId="478"/>
          <ac:graphicFrameMkLst>
            <pc:docMk/>
            <pc:sldMk cId="2791254182" sldId="269"/>
            <ac:graphicFrameMk id="14" creationId="{9D370A91-6A5D-C0A4-58A6-9976C8E4AFE7}"/>
          </ac:graphicFrameMkLst>
        </pc:graphicFrameChg>
        <pc:picChg chg="del">
          <ac:chgData name="Angèle DUROUCHOUX" userId="648c68e3-7fe1-4098-b9cf-b11dd7cbdddc" providerId="ADAL" clId="{B6AD500D-493E-47AF-ADDB-821A895CB5F5}" dt="2024-08-22T15:37:52.156" v="160" actId="478"/>
          <ac:picMkLst>
            <pc:docMk/>
            <pc:sldMk cId="2791254182" sldId="269"/>
            <ac:picMk id="5" creationId="{D0382104-9FCF-1905-AD98-01E6DEA341FC}"/>
          </ac:picMkLst>
        </pc:picChg>
        <pc:picChg chg="add del mod">
          <ac:chgData name="Angèle DUROUCHOUX" userId="648c68e3-7fe1-4098-b9cf-b11dd7cbdddc" providerId="ADAL" clId="{B6AD500D-493E-47AF-ADDB-821A895CB5F5}" dt="2024-08-22T15:40:25.963" v="215" actId="478"/>
          <ac:picMkLst>
            <pc:docMk/>
            <pc:sldMk cId="2791254182" sldId="269"/>
            <ac:picMk id="6" creationId="{6957567D-9B90-A72A-3E9B-041E0AAA902F}"/>
          </ac:picMkLst>
        </pc:picChg>
        <pc:picChg chg="del">
          <ac:chgData name="Angèle DUROUCHOUX" userId="648c68e3-7fe1-4098-b9cf-b11dd7cbdddc" providerId="ADAL" clId="{B6AD500D-493E-47AF-ADDB-821A895CB5F5}" dt="2024-08-22T15:37:52.842" v="161" actId="478"/>
          <ac:picMkLst>
            <pc:docMk/>
            <pc:sldMk cId="2791254182" sldId="269"/>
            <ac:picMk id="8" creationId="{F176138C-48AF-A0E1-E31A-377EF02EA76D}"/>
          </ac:picMkLst>
        </pc:picChg>
        <pc:picChg chg="del">
          <ac:chgData name="Angèle DUROUCHOUX" userId="648c68e3-7fe1-4098-b9cf-b11dd7cbdddc" providerId="ADAL" clId="{B6AD500D-493E-47AF-ADDB-821A895CB5F5}" dt="2024-08-22T15:37:53.383" v="162" actId="478"/>
          <ac:picMkLst>
            <pc:docMk/>
            <pc:sldMk cId="2791254182" sldId="269"/>
            <ac:picMk id="10" creationId="{B7F15397-3277-5F88-D747-4D9CA561C79F}"/>
          </ac:picMkLst>
        </pc:picChg>
        <pc:picChg chg="del">
          <ac:chgData name="Angèle DUROUCHOUX" userId="648c68e3-7fe1-4098-b9cf-b11dd7cbdddc" providerId="ADAL" clId="{B6AD500D-493E-47AF-ADDB-821A895CB5F5}" dt="2024-08-22T15:37:54.160" v="163" actId="478"/>
          <ac:picMkLst>
            <pc:docMk/>
            <pc:sldMk cId="2791254182" sldId="269"/>
            <ac:picMk id="12" creationId="{9DC2876C-E875-A830-8FA3-EED8B5E8ACCC}"/>
          </ac:picMkLst>
        </pc:picChg>
        <pc:picChg chg="add del mod">
          <ac:chgData name="Angèle DUROUCHOUX" userId="648c68e3-7fe1-4098-b9cf-b11dd7cbdddc" providerId="ADAL" clId="{B6AD500D-493E-47AF-ADDB-821A895CB5F5}" dt="2024-08-22T15:41:23.480" v="225" actId="478"/>
          <ac:picMkLst>
            <pc:docMk/>
            <pc:sldMk cId="2791254182" sldId="269"/>
            <ac:picMk id="13" creationId="{1304D60C-D768-38CE-9A80-6768B508C8A6}"/>
          </ac:picMkLst>
        </pc:picChg>
        <pc:picChg chg="add mod modCrop">
          <ac:chgData name="Angèle DUROUCHOUX" userId="648c68e3-7fe1-4098-b9cf-b11dd7cbdddc" providerId="ADAL" clId="{B6AD500D-493E-47AF-ADDB-821A895CB5F5}" dt="2024-08-22T15:43:29.375" v="243" actId="1076"/>
          <ac:picMkLst>
            <pc:docMk/>
            <pc:sldMk cId="2791254182" sldId="269"/>
            <ac:picMk id="16" creationId="{3C13104A-805C-9E45-58C5-7A6A6410E38A}"/>
          </ac:picMkLst>
        </pc:picChg>
        <pc:picChg chg="del">
          <ac:chgData name="Angèle DUROUCHOUX" userId="648c68e3-7fe1-4098-b9cf-b11dd7cbdddc" providerId="ADAL" clId="{B6AD500D-493E-47AF-ADDB-821A895CB5F5}" dt="2024-08-22T15:37:54.882" v="164" actId="478"/>
          <ac:picMkLst>
            <pc:docMk/>
            <pc:sldMk cId="2791254182" sldId="269"/>
            <ac:picMk id="18" creationId="{AFCA849F-D6F9-CF5C-75DD-4429B7578EB5}"/>
          </ac:picMkLst>
        </pc:picChg>
        <pc:picChg chg="del">
          <ac:chgData name="Angèle DUROUCHOUX" userId="648c68e3-7fe1-4098-b9cf-b11dd7cbdddc" providerId="ADAL" clId="{B6AD500D-493E-47AF-ADDB-821A895CB5F5}" dt="2024-08-22T15:37:55.615" v="165" actId="478"/>
          <ac:picMkLst>
            <pc:docMk/>
            <pc:sldMk cId="2791254182" sldId="269"/>
            <ac:picMk id="21" creationId="{19ED0C37-4A9A-4A1E-0692-9A8497767C43}"/>
          </ac:picMkLst>
        </pc:picChg>
        <pc:picChg chg="del">
          <ac:chgData name="Angèle DUROUCHOUX" userId="648c68e3-7fe1-4098-b9cf-b11dd7cbdddc" providerId="ADAL" clId="{B6AD500D-493E-47AF-ADDB-821A895CB5F5}" dt="2024-08-22T15:37:56.201" v="166" actId="478"/>
          <ac:picMkLst>
            <pc:docMk/>
            <pc:sldMk cId="2791254182" sldId="269"/>
            <ac:picMk id="24" creationId="{F47DE1B3-E242-EFFC-A094-86244ED5E592}"/>
          </ac:picMkLst>
        </pc:picChg>
        <pc:picChg chg="del">
          <ac:chgData name="Angèle DUROUCHOUX" userId="648c68e3-7fe1-4098-b9cf-b11dd7cbdddc" providerId="ADAL" clId="{B6AD500D-493E-47AF-ADDB-821A895CB5F5}" dt="2024-08-22T15:37:56.792" v="167" actId="478"/>
          <ac:picMkLst>
            <pc:docMk/>
            <pc:sldMk cId="2791254182" sldId="269"/>
            <ac:picMk id="29" creationId="{1A9320D2-EA01-B191-85FC-2AA8E0383923}"/>
          </ac:picMkLst>
        </pc:picChg>
      </pc:sldChg>
      <pc:sldChg chg="addSp delSp modSp add mod">
        <pc:chgData name="Angèle DUROUCHOUX" userId="648c68e3-7fe1-4098-b9cf-b11dd7cbdddc" providerId="ADAL" clId="{B6AD500D-493E-47AF-ADDB-821A895CB5F5}" dt="2024-08-22T15:48:40.105" v="399" actId="1076"/>
        <pc:sldMkLst>
          <pc:docMk/>
          <pc:sldMk cId="1546396414" sldId="270"/>
        </pc:sldMkLst>
        <pc:spChg chg="add mod">
          <ac:chgData name="Angèle DUROUCHOUX" userId="648c68e3-7fe1-4098-b9cf-b11dd7cbdddc" providerId="ADAL" clId="{B6AD500D-493E-47AF-ADDB-821A895CB5F5}" dt="2024-08-22T15:48:40.105" v="399" actId="1076"/>
          <ac:spMkLst>
            <pc:docMk/>
            <pc:sldMk cId="1546396414" sldId="270"/>
            <ac:spMk id="2" creationId="{7DEFE4B3-E32B-8D21-C249-04796B60F13A}"/>
          </ac:spMkLst>
        </pc:spChg>
        <pc:spChg chg="mod">
          <ac:chgData name="Angèle DUROUCHOUX" userId="648c68e3-7fe1-4098-b9cf-b11dd7cbdddc" providerId="ADAL" clId="{B6AD500D-493E-47AF-ADDB-821A895CB5F5}" dt="2024-08-22T15:44:22.051" v="258" actId="20577"/>
          <ac:spMkLst>
            <pc:docMk/>
            <pc:sldMk cId="1546396414" sldId="270"/>
            <ac:spMk id="7" creationId="{4BACCAFB-8E30-A291-DCF4-809FF77DB7E7}"/>
          </ac:spMkLst>
        </pc:spChg>
        <pc:picChg chg="del">
          <ac:chgData name="Angèle DUROUCHOUX" userId="648c68e3-7fe1-4098-b9cf-b11dd7cbdddc" providerId="ADAL" clId="{B6AD500D-493E-47AF-ADDB-821A895CB5F5}" dt="2024-08-22T15:44:13.235" v="245" actId="478"/>
          <ac:picMkLst>
            <pc:docMk/>
            <pc:sldMk cId="1546396414" sldId="270"/>
            <ac:picMk id="16" creationId="{3C13104A-805C-9E45-58C5-7A6A6410E38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26F02-719C-4530-B978-DBFA3BBC9455}" type="datetimeFigureOut">
              <a:rPr lang="fr-FR" smtClean="0"/>
              <a:t>27/08/2024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AD43ED-AF44-4DA0-93AF-9D4AC00F1F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36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AD43ED-AF44-4DA0-93AF-9D4AC00F1F0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362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bg>
      <p:bgPr>
        <a:solidFill>
          <a:srgbClr val="E95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04005B14-9B19-1FC8-14A3-249F919A4B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90463" y="1997074"/>
            <a:ext cx="6351102" cy="3064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fr-FR" sz="4000" dirty="0" smtClean="0">
                <a:solidFill>
                  <a:schemeClr val="lt1"/>
                </a:solidFill>
                <a:latin typeface="Intro Rust Base" panose="00000500000000000000" pitchFamily="50" charset="0"/>
              </a:defRPr>
            </a:lvl1pPr>
            <a:lvl2pPr>
              <a:defRPr lang="fr-FR" sz="1800" dirty="0" smtClean="0">
                <a:solidFill>
                  <a:schemeClr val="lt1"/>
                </a:solidFill>
                <a:latin typeface="+mn-lt"/>
              </a:defRPr>
            </a:lvl2pPr>
            <a:lvl3pPr>
              <a:defRPr lang="fr-FR" dirty="0" smtClean="0">
                <a:solidFill>
                  <a:schemeClr val="lt1"/>
                </a:solidFill>
                <a:latin typeface="+mn-lt"/>
              </a:defRPr>
            </a:lvl3pPr>
            <a:lvl4pPr>
              <a:defRPr lang="fr-FR" sz="1800" dirty="0" smtClean="0">
                <a:solidFill>
                  <a:schemeClr val="lt1"/>
                </a:solidFill>
                <a:latin typeface="+mn-lt"/>
              </a:defRPr>
            </a:lvl4pPr>
            <a:lvl5pPr>
              <a:defRPr lang="fr-FR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/>
            <a:r>
              <a:rPr lang="fr-FR"/>
              <a:t>titre</a:t>
            </a:r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id="{0AF54701-B8E5-93D6-15DF-9E2A8DFF5A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86343" y="1997073"/>
            <a:ext cx="1504120" cy="3064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fr-FR" sz="18000" dirty="0" smtClean="0">
                <a:solidFill>
                  <a:schemeClr val="lt1"/>
                </a:solidFill>
                <a:latin typeface="Intro Rust Base" panose="00000500000000000000" pitchFamily="50" charset="0"/>
              </a:defRPr>
            </a:lvl1pPr>
            <a:lvl2pPr>
              <a:defRPr lang="fr-FR" sz="1800" dirty="0" smtClean="0">
                <a:solidFill>
                  <a:schemeClr val="lt1"/>
                </a:solidFill>
                <a:latin typeface="+mn-lt"/>
              </a:defRPr>
            </a:lvl2pPr>
            <a:lvl3pPr>
              <a:defRPr lang="fr-FR" dirty="0" smtClean="0">
                <a:solidFill>
                  <a:schemeClr val="lt1"/>
                </a:solidFill>
                <a:latin typeface="+mn-lt"/>
              </a:defRPr>
            </a:lvl3pPr>
            <a:lvl4pPr>
              <a:defRPr lang="fr-FR" sz="1800" dirty="0" smtClean="0">
                <a:solidFill>
                  <a:schemeClr val="lt1"/>
                </a:solidFill>
                <a:latin typeface="+mn-lt"/>
              </a:defRPr>
            </a:lvl4pPr>
            <a:lvl5pPr>
              <a:defRPr lang="fr-FR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/>
            <a:r>
              <a:rPr lang="fr-FR"/>
              <a:t>1</a:t>
            </a: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5FE3E740-4B1D-BB10-9CDE-9FC1C36F64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0391906">
            <a:off x="8328479" y="3810786"/>
            <a:ext cx="2626722" cy="2301008"/>
          </a:xfrm>
          <a:prstGeom prst="rect">
            <a:avLst/>
          </a:prstGeom>
          <a:ln w="76200">
            <a:solidFill>
              <a:srgbClr val="108292"/>
            </a:solidFill>
          </a:ln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640290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5E146-5C72-2660-ADEC-23CAB4A65D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1208314"/>
          </a:xfrm>
          <a:prstGeom prst="rect">
            <a:avLst/>
          </a:prstGeom>
          <a:solidFill>
            <a:srgbClr val="108292"/>
          </a:solidFill>
        </p:spPr>
        <p:txBody>
          <a:bodyPr vert="horz" lIns="360000" tIns="45720" rIns="91440" bIns="45720" rtlCol="0" anchor="ctr" anchorCtr="0">
            <a:normAutofit/>
          </a:bodyPr>
          <a:lstStyle>
            <a:lvl1pPr>
              <a:defRPr lang="fr-FR" sz="3600">
                <a:solidFill>
                  <a:schemeClr val="bg1"/>
                </a:solidFill>
                <a:latin typeface="Intro Rust Base" panose="00000500000000000000" pitchFamily="50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5E8AB2-04B7-243C-3887-96EE0F57C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46" y="1639957"/>
            <a:ext cx="11665227" cy="4899990"/>
          </a:xfrm>
          <a:prstGeom prst="rect">
            <a:avLst/>
          </a:prstGeom>
        </p:spPr>
        <p:txBody>
          <a:bodyPr/>
          <a:lstStyle>
            <a:lvl1pPr>
              <a:defRPr>
                <a:latin typeface="Fibra" panose="00000500000000000000" pitchFamily="50" charset="0"/>
              </a:defRPr>
            </a:lvl1pPr>
            <a:lvl2pPr>
              <a:defRPr>
                <a:latin typeface="Fibra" panose="00000500000000000000" pitchFamily="50" charset="0"/>
              </a:defRPr>
            </a:lvl2pPr>
            <a:lvl3pPr>
              <a:defRPr>
                <a:latin typeface="Fibra" panose="00000500000000000000" pitchFamily="50" charset="0"/>
              </a:defRPr>
            </a:lvl3pPr>
            <a:lvl4pPr>
              <a:defRPr>
                <a:latin typeface="Fibra" panose="00000500000000000000" pitchFamily="50" charset="0"/>
              </a:defRPr>
            </a:lvl4pPr>
            <a:lvl5pPr>
              <a:defRPr>
                <a:latin typeface="Fibra" panose="00000500000000000000" pitchFamily="50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9" name="Image 8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12E74912-BF2A-C99C-3C56-94EF31AF08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2617" y="139004"/>
            <a:ext cx="1057003" cy="94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38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4E7FD-FA34-0CC7-83C8-CA8967579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212573"/>
          </a:xfrm>
          <a:prstGeom prst="rect">
            <a:avLst/>
          </a:prstGeom>
          <a:solidFill>
            <a:srgbClr val="108292"/>
          </a:solidFill>
        </p:spPr>
        <p:txBody>
          <a:bodyPr vert="horz" lIns="360000" tIns="45720" rIns="91440" bIns="45720" rtlCol="0" anchor="ctr" anchorCtr="0">
            <a:normAutofit/>
          </a:bodyPr>
          <a:lstStyle>
            <a:lvl1pPr>
              <a:defRPr lang="fr-FR" dirty="0"/>
            </a:lvl1pPr>
          </a:lstStyle>
          <a:p>
            <a:pPr marL="0" lvl="0"/>
            <a:r>
              <a:rPr lang="fr-FR"/>
              <a:t>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206E950-7A5C-D5B6-B6F2-F658623611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1125" y="1520685"/>
            <a:ext cx="5337175" cy="5138877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FD4D5C4-E459-31F6-EA19-C4236B872F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3700" y="1520687"/>
            <a:ext cx="5848350" cy="51388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1" name="Image 10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C62A32DA-60B9-BF2F-1F6F-22767F8EFA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2617" y="139004"/>
            <a:ext cx="1057003" cy="946945"/>
          </a:xfrm>
          <a:prstGeom prst="rect">
            <a:avLst/>
          </a:prstGeom>
        </p:spPr>
      </p:pic>
      <p:pic>
        <p:nvPicPr>
          <p:cNvPr id="6" name="Image 5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4B8E3C88-2149-6127-054C-E4C777FF3C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36" y="139004"/>
            <a:ext cx="1060284" cy="94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3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24118-51BC-4556-38D4-E0E89DBB19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457BA38-D401-F3B8-2A7A-B028626E7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86528E-FADE-D521-1193-59E9E0A94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96E6-0D4C-460E-8B1C-1BA27561F8B6}" type="datetimeFigureOut">
              <a:rPr lang="fr-FR" smtClean="0"/>
              <a:t>27/08/2024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0C664A-E35F-AC60-55CE-FE0A38782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386550-FA19-FADB-C6F7-2FD3C4EBF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5F50A-FB64-4AFE-92FE-315213D1A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1B9E67-50C8-548C-5AB2-CCACE975B0A5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208314"/>
          </a:xfrm>
          <a:prstGeom prst="rect">
            <a:avLst/>
          </a:prstGeom>
          <a:solidFill>
            <a:srgbClr val="108292"/>
          </a:solidFill>
        </p:spPr>
        <p:txBody>
          <a:bodyPr vert="horz" lIns="360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kern="1200">
                <a:solidFill>
                  <a:schemeClr val="bg1"/>
                </a:solidFill>
                <a:latin typeface="Intro Rust Base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B2FAD-8B3E-9884-56CC-157E569E7E5C}"/>
              </a:ext>
            </a:extLst>
          </p:cNvPr>
          <p:cNvSpPr txBox="1">
            <a:spLocks/>
          </p:cNvSpPr>
          <p:nvPr/>
        </p:nvSpPr>
        <p:spPr>
          <a:xfrm>
            <a:off x="291546" y="1639957"/>
            <a:ext cx="11665227" cy="489999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ibra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ibra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ibra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bra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bra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4" name="Image 3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83DE26B-BB51-EAFD-36AE-46F1D81BE9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2617" y="139004"/>
            <a:ext cx="1057003" cy="94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7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3600" kern="1200" smtClean="0">
          <a:solidFill>
            <a:schemeClr val="bg1"/>
          </a:solidFill>
          <a:latin typeface="Intro Rust Base" panose="000005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ibra" panose="000005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ibra" panose="000005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ibra" panose="000005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ibra" panose="000005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ibra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9" Type="http://schemas.openxmlformats.org/officeDocument/2006/relationships/image" Target="../media/image52.png"/><Relationship Id="rId21" Type="http://schemas.openxmlformats.org/officeDocument/2006/relationships/image" Target="../media/image34.png"/><Relationship Id="rId34" Type="http://schemas.openxmlformats.org/officeDocument/2006/relationships/image" Target="../media/image47.png"/><Relationship Id="rId42" Type="http://schemas.openxmlformats.org/officeDocument/2006/relationships/image" Target="../media/image55.png"/><Relationship Id="rId47" Type="http://schemas.openxmlformats.org/officeDocument/2006/relationships/image" Target="../media/image60.png"/><Relationship Id="rId50" Type="http://schemas.openxmlformats.org/officeDocument/2006/relationships/image" Target="../media/image6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9.png"/><Relationship Id="rId29" Type="http://schemas.openxmlformats.org/officeDocument/2006/relationships/image" Target="../media/image42.pn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32" Type="http://schemas.openxmlformats.org/officeDocument/2006/relationships/image" Target="../media/image45.png"/><Relationship Id="rId37" Type="http://schemas.openxmlformats.org/officeDocument/2006/relationships/image" Target="../media/image50.png"/><Relationship Id="rId40" Type="http://schemas.openxmlformats.org/officeDocument/2006/relationships/image" Target="../media/image53.png"/><Relationship Id="rId45" Type="http://schemas.openxmlformats.org/officeDocument/2006/relationships/image" Target="../media/image58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36" Type="http://schemas.openxmlformats.org/officeDocument/2006/relationships/image" Target="../media/image49.png"/><Relationship Id="rId49" Type="http://schemas.openxmlformats.org/officeDocument/2006/relationships/image" Target="../media/image62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31" Type="http://schemas.openxmlformats.org/officeDocument/2006/relationships/image" Target="../media/image44.png"/><Relationship Id="rId44" Type="http://schemas.openxmlformats.org/officeDocument/2006/relationships/image" Target="../media/image57.png"/><Relationship Id="rId52" Type="http://schemas.openxmlformats.org/officeDocument/2006/relationships/image" Target="../media/image65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png"/><Relationship Id="rId30" Type="http://schemas.openxmlformats.org/officeDocument/2006/relationships/image" Target="../media/image43.png"/><Relationship Id="rId35" Type="http://schemas.openxmlformats.org/officeDocument/2006/relationships/image" Target="../media/image48.png"/><Relationship Id="rId43" Type="http://schemas.openxmlformats.org/officeDocument/2006/relationships/image" Target="../media/image56.png"/><Relationship Id="rId48" Type="http://schemas.openxmlformats.org/officeDocument/2006/relationships/image" Target="../media/image61.png"/><Relationship Id="rId8" Type="http://schemas.openxmlformats.org/officeDocument/2006/relationships/image" Target="../media/image21.png"/><Relationship Id="rId51" Type="http://schemas.openxmlformats.org/officeDocument/2006/relationships/image" Target="../media/image64.png"/><Relationship Id="rId3" Type="http://schemas.openxmlformats.org/officeDocument/2006/relationships/image" Target="../media/image14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33" Type="http://schemas.openxmlformats.org/officeDocument/2006/relationships/image" Target="../media/image46.png"/><Relationship Id="rId38" Type="http://schemas.openxmlformats.org/officeDocument/2006/relationships/image" Target="../media/image51.png"/><Relationship Id="rId46" Type="http://schemas.openxmlformats.org/officeDocument/2006/relationships/image" Target="../media/image59.png"/><Relationship Id="rId20" Type="http://schemas.openxmlformats.org/officeDocument/2006/relationships/image" Target="../media/image33.png"/><Relationship Id="rId41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petitschampionsdelalecture.fr/wp-content/uploads/2023/08/Flyer-2023-2024-FRANCE.pdf" TargetMode="External"/><Relationship Id="rId7" Type="http://schemas.openxmlformats.org/officeDocument/2006/relationships/hyperlink" Target="https://www.lespetitschampionsdelalecture.fr/wp-content/uploads/2024/01/photos-de-presentation-1.zip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espetitschampionsdelalecture.fr/wp-content/uploads/2024/07/Selection-2024-2025.pdf" TargetMode="External"/><Relationship Id="rId5" Type="http://schemas.openxmlformats.org/officeDocument/2006/relationships/hyperlink" Target="https://www.lespetitschampionsdelalecture.fr/wp-content/uploads/2024/07/Affiche-PCL-13e-edition.pdf" TargetMode="External"/><Relationship Id="rId4" Type="http://schemas.openxmlformats.org/officeDocument/2006/relationships/hyperlink" Target="https://www.lespetitschampionsdelalecture.fr/wp-content/uploads/2024/07/Brochure-PCL-13e-edition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F2D7FE6-425D-CF6F-6A29-5CAD553526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40761" y="2741307"/>
            <a:ext cx="8510478" cy="1382201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/>
              <a:t>Kit de communication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CF3047-CBF5-0289-A4F4-5AFE0DE7C93C}"/>
              </a:ext>
            </a:extLst>
          </p:cNvPr>
          <p:cNvSpPr txBox="1"/>
          <p:nvPr/>
        </p:nvSpPr>
        <p:spPr>
          <a:xfrm>
            <a:off x="2170544" y="3791768"/>
            <a:ext cx="7850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>
                <a:solidFill>
                  <a:schemeClr val="bg1"/>
                </a:solidFill>
              </a:rPr>
              <a:t>Comment communiquer sur les Petits champions de la lecture</a:t>
            </a:r>
          </a:p>
        </p:txBody>
      </p:sp>
      <p:pic>
        <p:nvPicPr>
          <p:cNvPr id="11" name="Image 10" descr="Une image contenant étoile, créativité&#10;&#10;Description générée automatiquement">
            <a:extLst>
              <a:ext uri="{FF2B5EF4-FFF2-40B4-BE49-F238E27FC236}">
                <a16:creationId xmlns:a16="http://schemas.microsoft.com/office/drawing/2014/main" id="{06492E72-2A21-2815-E1DB-8D57A858FC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681" y="4332514"/>
            <a:ext cx="2666005" cy="24157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FD7D2C8-EB38-38D8-906D-B4C9C58BA654}"/>
              </a:ext>
            </a:extLst>
          </p:cNvPr>
          <p:cNvSpPr txBox="1"/>
          <p:nvPr/>
        </p:nvSpPr>
        <p:spPr>
          <a:xfrm rot="21145393">
            <a:off x="324162" y="5031279"/>
            <a:ext cx="2444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>
                <a:solidFill>
                  <a:schemeClr val="accent2"/>
                </a:solidFill>
                <a:latin typeface="+mj-lt"/>
              </a:rPr>
              <a:t>Toutes les ressources ! </a:t>
            </a:r>
          </a:p>
        </p:txBody>
      </p:sp>
      <p:pic>
        <p:nvPicPr>
          <p:cNvPr id="14" name="Image 13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26C5E81C-A609-0839-C87F-2BDA05CE99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555" y="164592"/>
            <a:ext cx="3092889" cy="277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437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FF108A2-A058-1D87-56D3-FDED158C0F66}"/>
              </a:ext>
            </a:extLst>
          </p:cNvPr>
          <p:cNvSpPr txBox="1"/>
          <p:nvPr/>
        </p:nvSpPr>
        <p:spPr>
          <a:xfrm>
            <a:off x="602834" y="2793091"/>
            <a:ext cx="4624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>
                <a:solidFill>
                  <a:schemeClr val="bg1"/>
                </a:solidFill>
                <a:latin typeface="+mj-lt"/>
              </a:rPr>
              <a:t>Sommaire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A1EE457-BC9E-E1CE-B068-23D8858FDAA8}"/>
              </a:ext>
            </a:extLst>
          </p:cNvPr>
          <p:cNvSpPr txBox="1"/>
          <p:nvPr/>
        </p:nvSpPr>
        <p:spPr>
          <a:xfrm>
            <a:off x="6222399" y="1147156"/>
            <a:ext cx="33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772223-5C1A-AE81-9DCE-E48CCB54A347}"/>
              </a:ext>
            </a:extLst>
          </p:cNvPr>
          <p:cNvSpPr txBox="1"/>
          <p:nvPr/>
        </p:nvSpPr>
        <p:spPr>
          <a:xfrm>
            <a:off x="6222399" y="1834301"/>
            <a:ext cx="33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727598-83D2-5C44-5276-89D2E66210A3}"/>
              </a:ext>
            </a:extLst>
          </p:cNvPr>
          <p:cNvSpPr txBox="1"/>
          <p:nvPr/>
        </p:nvSpPr>
        <p:spPr>
          <a:xfrm>
            <a:off x="6222399" y="2521446"/>
            <a:ext cx="33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00B3A4-7A5B-D750-AE4B-6CCF78D20AF4}"/>
              </a:ext>
            </a:extLst>
          </p:cNvPr>
          <p:cNvSpPr txBox="1"/>
          <p:nvPr/>
        </p:nvSpPr>
        <p:spPr>
          <a:xfrm>
            <a:off x="6714651" y="1239317"/>
            <a:ext cx="447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bg1"/>
                </a:solidFill>
                <a:latin typeface="+mj-lt"/>
              </a:rPr>
              <a:t>Logo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34CA18-855B-269B-4839-059EC74D94DB}"/>
              </a:ext>
            </a:extLst>
          </p:cNvPr>
          <p:cNvSpPr txBox="1"/>
          <p:nvPr/>
        </p:nvSpPr>
        <p:spPr>
          <a:xfrm>
            <a:off x="6714651" y="1926461"/>
            <a:ext cx="447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bg1"/>
                </a:solidFill>
                <a:latin typeface="+mj-lt"/>
              </a:rPr>
              <a:t>Palette de couleur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94E2BA8-84C4-ED48-02AA-112F9F8A3B39}"/>
              </a:ext>
            </a:extLst>
          </p:cNvPr>
          <p:cNvSpPr txBox="1"/>
          <p:nvPr/>
        </p:nvSpPr>
        <p:spPr>
          <a:xfrm>
            <a:off x="6714651" y="2613779"/>
            <a:ext cx="447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bg1"/>
                </a:solidFill>
                <a:latin typeface="+mj-lt"/>
              </a:rPr>
              <a:t>polices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C03B466-4E81-4B6A-A20C-E659753AF708}"/>
              </a:ext>
            </a:extLst>
          </p:cNvPr>
          <p:cNvSpPr txBox="1"/>
          <p:nvPr/>
        </p:nvSpPr>
        <p:spPr>
          <a:xfrm>
            <a:off x="6222399" y="3208591"/>
            <a:ext cx="33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67E1F-9012-1903-EF9E-98CA55E918C9}"/>
              </a:ext>
            </a:extLst>
          </p:cNvPr>
          <p:cNvSpPr txBox="1"/>
          <p:nvPr/>
        </p:nvSpPr>
        <p:spPr>
          <a:xfrm>
            <a:off x="6714651" y="3300923"/>
            <a:ext cx="447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bg1"/>
                </a:solidFill>
                <a:latin typeface="+mj-lt"/>
              </a:rPr>
              <a:t>icones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59481B-70BA-E2E8-EC22-713A30A2608F}"/>
              </a:ext>
            </a:extLst>
          </p:cNvPr>
          <p:cNvSpPr txBox="1"/>
          <p:nvPr/>
        </p:nvSpPr>
        <p:spPr>
          <a:xfrm>
            <a:off x="6225308" y="3895736"/>
            <a:ext cx="33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1"/>
                </a:solidFill>
                <a:latin typeface="+mj-lt"/>
              </a:rPr>
              <a:t>5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EAC011-E823-2756-776B-7A9C82B917DC}"/>
              </a:ext>
            </a:extLst>
          </p:cNvPr>
          <p:cNvSpPr txBox="1"/>
          <p:nvPr/>
        </p:nvSpPr>
        <p:spPr>
          <a:xfrm>
            <a:off x="6714651" y="3988067"/>
            <a:ext cx="447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bg1"/>
                </a:solidFill>
                <a:latin typeface="+mj-lt"/>
              </a:rPr>
              <a:t>illustrations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160ACF-9788-3F07-CECB-6B90277ADBC3}"/>
              </a:ext>
            </a:extLst>
          </p:cNvPr>
          <p:cNvSpPr txBox="1"/>
          <p:nvPr/>
        </p:nvSpPr>
        <p:spPr>
          <a:xfrm>
            <a:off x="6222399" y="4582881"/>
            <a:ext cx="33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1"/>
                </a:solidFill>
                <a:latin typeface="+mj-lt"/>
              </a:rPr>
              <a:t>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957749-8552-24D6-BF32-6B8C02B2EAF2}"/>
              </a:ext>
            </a:extLst>
          </p:cNvPr>
          <p:cNvSpPr txBox="1"/>
          <p:nvPr/>
        </p:nvSpPr>
        <p:spPr>
          <a:xfrm>
            <a:off x="6714651" y="4675213"/>
            <a:ext cx="447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bg1"/>
                </a:solidFill>
                <a:latin typeface="+mj-lt"/>
              </a:rPr>
              <a:t>Nos partenaires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F84FD7B-8DA9-F17D-E46F-E2B0092C9A23}"/>
              </a:ext>
            </a:extLst>
          </p:cNvPr>
          <p:cNvSpPr txBox="1"/>
          <p:nvPr/>
        </p:nvSpPr>
        <p:spPr>
          <a:xfrm>
            <a:off x="6222399" y="5270026"/>
            <a:ext cx="33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1"/>
                </a:solidFill>
                <a:latin typeface="+mj-lt"/>
              </a:rPr>
              <a:t>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559BF9-8EFA-16AA-9247-23DFA3D4B466}"/>
              </a:ext>
            </a:extLst>
          </p:cNvPr>
          <p:cNvSpPr txBox="1"/>
          <p:nvPr/>
        </p:nvSpPr>
        <p:spPr>
          <a:xfrm>
            <a:off x="6714651" y="5362529"/>
            <a:ext cx="447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bg1"/>
                </a:solidFill>
                <a:latin typeface="+mj-lt"/>
              </a:rPr>
              <a:t>ressources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4D6A509-38F3-30B6-2A6B-A749E8C25210}"/>
              </a:ext>
            </a:extLst>
          </p:cNvPr>
          <p:cNvCxnSpPr>
            <a:cxnSpLocks/>
          </p:cNvCxnSpPr>
          <p:nvPr/>
        </p:nvCxnSpPr>
        <p:spPr>
          <a:xfrm>
            <a:off x="5800441" y="1418665"/>
            <a:ext cx="0" cy="42432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14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AB5EE34D-42D2-DB01-9161-911CAA98E7E0}"/>
              </a:ext>
            </a:extLst>
          </p:cNvPr>
          <p:cNvSpPr/>
          <p:nvPr/>
        </p:nvSpPr>
        <p:spPr>
          <a:xfrm>
            <a:off x="3831336" y="1208313"/>
            <a:ext cx="8360663" cy="3903181"/>
          </a:xfrm>
          <a:prstGeom prst="rect">
            <a:avLst/>
          </a:prstGeom>
          <a:solidFill>
            <a:srgbClr val="CBE0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ED621E-ED53-86C6-E697-3B73D006FD2E}"/>
              </a:ext>
            </a:extLst>
          </p:cNvPr>
          <p:cNvSpPr/>
          <p:nvPr/>
        </p:nvSpPr>
        <p:spPr>
          <a:xfrm>
            <a:off x="3831336" y="4471417"/>
            <a:ext cx="8360663" cy="2386584"/>
          </a:xfrm>
          <a:prstGeom prst="rect">
            <a:avLst/>
          </a:prstGeom>
          <a:solidFill>
            <a:srgbClr val="98C0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CEE2E0-4FD2-12AB-1302-ECCD3A483A24}"/>
              </a:ext>
            </a:extLst>
          </p:cNvPr>
          <p:cNvSpPr/>
          <p:nvPr/>
        </p:nvSpPr>
        <p:spPr>
          <a:xfrm>
            <a:off x="0" y="1208315"/>
            <a:ext cx="3831336" cy="5649684"/>
          </a:xfrm>
          <a:prstGeom prst="rect">
            <a:avLst/>
          </a:prstGeom>
          <a:solidFill>
            <a:srgbClr val="65A2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E9B1E7-82F6-FA6A-426A-0EB93325C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08314"/>
          </a:xfr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fr-FR" sz="4400"/>
              <a:t>1 - Logo</a:t>
            </a:r>
          </a:p>
        </p:txBody>
      </p:sp>
      <p:pic>
        <p:nvPicPr>
          <p:cNvPr id="7" name="Image 6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26175B4-E062-FD4D-7FF3-1FCB0356AE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963" y="2433274"/>
            <a:ext cx="2862073" cy="256406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2DC4EE-5EF0-B5F9-EEF6-D99374A301DA}"/>
              </a:ext>
            </a:extLst>
          </p:cNvPr>
          <p:cNvSpPr txBox="1"/>
          <p:nvPr/>
        </p:nvSpPr>
        <p:spPr>
          <a:xfrm>
            <a:off x="292796" y="5239076"/>
            <a:ext cx="324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r-FR">
                <a:solidFill>
                  <a:schemeClr val="tx1"/>
                </a:solidFill>
              </a:rPr>
              <a:t>Logo principal</a:t>
            </a:r>
          </a:p>
        </p:txBody>
      </p:sp>
      <p:pic>
        <p:nvPicPr>
          <p:cNvPr id="13" name="Image 1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C5D65B6C-4CEB-B022-44F8-03E9092673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8587" y="2487522"/>
            <a:ext cx="1655636" cy="1483246"/>
          </a:xfrm>
          <a:prstGeom prst="rect">
            <a:avLst/>
          </a:prstGeom>
        </p:spPr>
      </p:pic>
      <p:pic>
        <p:nvPicPr>
          <p:cNvPr id="17" name="Image 16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AAEBBD2D-3AF2-F9D0-8B85-CF88F98D08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6418" y="2488175"/>
            <a:ext cx="1655637" cy="1483246"/>
          </a:xfrm>
          <a:prstGeom prst="rect">
            <a:avLst/>
          </a:prstGeom>
        </p:spPr>
      </p:pic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17D3AD8D-9713-9C2A-CA85-CAC084223D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046" y="2490263"/>
            <a:ext cx="1652578" cy="1480505"/>
          </a:xfrm>
          <a:prstGeom prst="rect">
            <a:avLst/>
          </a:prstGeom>
        </p:spPr>
      </p:pic>
      <p:pic>
        <p:nvPicPr>
          <p:cNvPr id="22" name="Image 21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A6BC7F36-B2E9-4D9B-3C68-D5C3B275CB9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3849" y="2490264"/>
            <a:ext cx="1652577" cy="1480504"/>
          </a:xfrm>
          <a:prstGeom prst="rect">
            <a:avLst/>
          </a:prstGeom>
        </p:spPr>
      </p:pic>
      <p:pic>
        <p:nvPicPr>
          <p:cNvPr id="27" name="Image 26" descr="Une image contenant Police, capture d’écran, noir, Graphique&#10;&#10;Description générée automatiquement">
            <a:extLst>
              <a:ext uri="{FF2B5EF4-FFF2-40B4-BE49-F238E27FC236}">
                <a16:creationId xmlns:a16="http://schemas.microsoft.com/office/drawing/2014/main" id="{79DC2999-B1E1-AD5F-46D9-A51BACB01C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8631" y="5367312"/>
            <a:ext cx="1395755" cy="859439"/>
          </a:xfrm>
          <a:prstGeom prst="rect">
            <a:avLst/>
          </a:prstGeom>
        </p:spPr>
      </p:pic>
      <p:pic>
        <p:nvPicPr>
          <p:cNvPr id="29" name="Image 28" descr="Une image contenant Police, texte, typographie, Graphique&#10;&#10;Description générée automatiquement">
            <a:extLst>
              <a:ext uri="{FF2B5EF4-FFF2-40B4-BE49-F238E27FC236}">
                <a16:creationId xmlns:a16="http://schemas.microsoft.com/office/drawing/2014/main" id="{E2922CF0-655C-AFDD-BD55-0D2AB67EEB8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1950" y="5363099"/>
            <a:ext cx="1395755" cy="859825"/>
          </a:xfrm>
          <a:prstGeom prst="rect">
            <a:avLst/>
          </a:prstGeom>
        </p:spPr>
      </p:pic>
      <p:pic>
        <p:nvPicPr>
          <p:cNvPr id="31" name="Image 30" descr="Une image contenant Police, typographie, Graphique, texte&#10;&#10;Description générée automatiquement">
            <a:extLst>
              <a:ext uri="{FF2B5EF4-FFF2-40B4-BE49-F238E27FC236}">
                <a16:creationId xmlns:a16="http://schemas.microsoft.com/office/drawing/2014/main" id="{3053E2E4-C81A-7736-C23F-48921310943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5268" y="5363098"/>
            <a:ext cx="1395756" cy="859826"/>
          </a:xfrm>
          <a:prstGeom prst="rect">
            <a:avLst/>
          </a:prstGeom>
        </p:spPr>
      </p:pic>
      <p:pic>
        <p:nvPicPr>
          <p:cNvPr id="33" name="Image 32" descr="Une image contenant Police, typographie, Graphique, graphisme&#10;&#10;Description générée automatiquement">
            <a:extLst>
              <a:ext uri="{FF2B5EF4-FFF2-40B4-BE49-F238E27FC236}">
                <a16:creationId xmlns:a16="http://schemas.microsoft.com/office/drawing/2014/main" id="{61D8D063-85F0-F809-E237-A27467D72A9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8587" y="5363485"/>
            <a:ext cx="1395755" cy="859439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FCA3D779-6E85-52AA-0708-E858ADFE35FD}"/>
              </a:ext>
            </a:extLst>
          </p:cNvPr>
          <p:cNvSpPr txBox="1"/>
          <p:nvPr/>
        </p:nvSpPr>
        <p:spPr>
          <a:xfrm>
            <a:off x="5671120" y="4643139"/>
            <a:ext cx="4830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>
                <a:latin typeface="+mj-lt"/>
              </a:rPr>
              <a:t>Logo sans bulle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3CB1655-9D3C-1BB5-FA7E-78927820CB49}"/>
              </a:ext>
            </a:extLst>
          </p:cNvPr>
          <p:cNvSpPr txBox="1"/>
          <p:nvPr/>
        </p:nvSpPr>
        <p:spPr>
          <a:xfrm>
            <a:off x="6052893" y="1352399"/>
            <a:ext cx="3917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>
                <a:latin typeface="+mj-lt"/>
              </a:rPr>
              <a:t>Variations du logo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4548032-015D-01B8-9C0E-9816C1787636}"/>
              </a:ext>
            </a:extLst>
          </p:cNvPr>
          <p:cNvSpPr txBox="1"/>
          <p:nvPr/>
        </p:nvSpPr>
        <p:spPr>
          <a:xfrm>
            <a:off x="5248538" y="1747495"/>
            <a:ext cx="55262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/>
              <a:t>Utiliser les variations si le contraste avec le fond n’est pas suffisant pour le logo principal</a:t>
            </a:r>
          </a:p>
        </p:txBody>
      </p:sp>
    </p:spTree>
    <p:extLst>
      <p:ext uri="{BB962C8B-B14F-4D97-AF65-F5344CB8AC3E}">
        <p14:creationId xmlns:p14="http://schemas.microsoft.com/office/powerpoint/2010/main" val="289859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9B1E7-82F6-FA6A-426A-0EB93325C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08314"/>
          </a:xfr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fr-FR" sz="3200"/>
              <a:t>2 – palette de couleur :</a:t>
            </a:r>
            <a:br>
              <a:rPr lang="fr-FR" sz="3200"/>
            </a:br>
            <a:r>
              <a:rPr lang="fr-FR" sz="3200"/>
              <a:t>    </a:t>
            </a:r>
            <a:r>
              <a:rPr lang="fr-FR" sz="2400"/>
              <a:t>  </a:t>
            </a:r>
            <a:r>
              <a:rPr lang="fr-FR" sz="3200"/>
              <a:t>couleurs principales</a:t>
            </a:r>
          </a:p>
        </p:txBody>
      </p:sp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3E3F908-FC4E-6B24-C818-FCE489603A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1309" y="135158"/>
            <a:ext cx="1047018" cy="93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737FBD-0626-04D1-B1E1-C30D2E43DB9C}"/>
              </a:ext>
            </a:extLst>
          </p:cNvPr>
          <p:cNvSpPr/>
          <p:nvPr/>
        </p:nvSpPr>
        <p:spPr>
          <a:xfrm>
            <a:off x="811463" y="2279811"/>
            <a:ext cx="2160000" cy="21600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156D8-2BE3-C981-7CF5-FD62C1A860D2}"/>
              </a:ext>
            </a:extLst>
          </p:cNvPr>
          <p:cNvSpPr/>
          <p:nvPr/>
        </p:nvSpPr>
        <p:spPr>
          <a:xfrm>
            <a:off x="3610145" y="2279811"/>
            <a:ext cx="2160000" cy="2160000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415205-74EC-910E-F6B0-083B3F4F9DA4}"/>
              </a:ext>
            </a:extLst>
          </p:cNvPr>
          <p:cNvSpPr/>
          <p:nvPr/>
        </p:nvSpPr>
        <p:spPr>
          <a:xfrm>
            <a:off x="6408827" y="2279811"/>
            <a:ext cx="2160000" cy="2160000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A992CA-CFDC-CE83-E20A-B15964B60501}"/>
              </a:ext>
            </a:extLst>
          </p:cNvPr>
          <p:cNvSpPr/>
          <p:nvPr/>
        </p:nvSpPr>
        <p:spPr>
          <a:xfrm>
            <a:off x="9207509" y="2279811"/>
            <a:ext cx="2160000" cy="21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A6A3480-9005-E14A-6FBC-FEF21FF777DC}"/>
              </a:ext>
            </a:extLst>
          </p:cNvPr>
          <p:cNvSpPr txBox="1"/>
          <p:nvPr/>
        </p:nvSpPr>
        <p:spPr>
          <a:xfrm>
            <a:off x="575110" y="4439811"/>
            <a:ext cx="2627745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>
                <a:latin typeface="+mj-lt"/>
              </a:rPr>
              <a:t>R</a:t>
            </a:r>
            <a:r>
              <a:rPr lang="fr-FR" sz="1000">
                <a:latin typeface="+mj-lt"/>
              </a:rPr>
              <a:t> </a:t>
            </a:r>
            <a:r>
              <a:rPr lang="fr-FR" sz="1600"/>
              <a:t>233   </a:t>
            </a:r>
            <a:r>
              <a:rPr lang="fr-FR" sz="1600">
                <a:latin typeface="+mj-lt"/>
              </a:rPr>
              <a:t>V</a:t>
            </a:r>
            <a:r>
              <a:rPr lang="fr-FR" sz="1000"/>
              <a:t> </a:t>
            </a:r>
            <a:r>
              <a:rPr lang="fr-FR" sz="1600"/>
              <a:t>82   </a:t>
            </a:r>
            <a:r>
              <a:rPr lang="fr-FR" sz="1600">
                <a:latin typeface="+mj-lt"/>
              </a:rPr>
              <a:t>B</a:t>
            </a:r>
            <a:r>
              <a:rPr lang="fr-FR" sz="1000"/>
              <a:t> </a:t>
            </a:r>
            <a:r>
              <a:rPr lang="fr-FR" sz="1600"/>
              <a:t>34</a:t>
            </a:r>
          </a:p>
          <a:p>
            <a:pPr algn="ctr">
              <a:lnSpc>
                <a:spcPct val="150000"/>
              </a:lnSpc>
            </a:pPr>
            <a:r>
              <a:rPr lang="fr-FR" sz="1600">
                <a:latin typeface="+mj-lt"/>
              </a:rPr>
              <a:t>C</a:t>
            </a:r>
            <a:r>
              <a:rPr lang="fr-FR" sz="1000">
                <a:latin typeface="+mj-lt"/>
              </a:rPr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M</a:t>
            </a:r>
            <a:r>
              <a:rPr lang="fr-FR" sz="1000"/>
              <a:t> </a:t>
            </a:r>
            <a:r>
              <a:rPr lang="fr-FR" sz="1600"/>
              <a:t>65   </a:t>
            </a:r>
            <a:r>
              <a:rPr lang="fr-FR" sz="1600">
                <a:latin typeface="+mj-lt"/>
              </a:rPr>
              <a:t>J</a:t>
            </a:r>
            <a:r>
              <a:rPr lang="fr-FR" sz="1000"/>
              <a:t> </a:t>
            </a:r>
            <a:r>
              <a:rPr lang="fr-FR" sz="1600"/>
              <a:t>85   </a:t>
            </a:r>
            <a:r>
              <a:rPr lang="fr-FR" sz="1600">
                <a:latin typeface="+mj-lt"/>
              </a:rPr>
              <a:t>n</a:t>
            </a:r>
            <a:r>
              <a:rPr lang="fr-FR" sz="1000"/>
              <a:t> </a:t>
            </a:r>
            <a:r>
              <a:rPr lang="fr-FR" sz="1600"/>
              <a:t>9</a:t>
            </a:r>
          </a:p>
          <a:p>
            <a:pPr algn="ctr">
              <a:lnSpc>
                <a:spcPct val="150000"/>
              </a:lnSpc>
            </a:pPr>
            <a:r>
              <a:rPr lang="fr-FR" sz="1600"/>
              <a:t>#e9522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E1EC0F-6570-C4E6-E33C-1ED64DC17118}"/>
              </a:ext>
            </a:extLst>
          </p:cNvPr>
          <p:cNvSpPr txBox="1"/>
          <p:nvPr/>
        </p:nvSpPr>
        <p:spPr>
          <a:xfrm>
            <a:off x="3376272" y="4439811"/>
            <a:ext cx="2627745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>
                <a:latin typeface="+mj-lt"/>
              </a:rPr>
              <a:t>R</a:t>
            </a:r>
            <a:r>
              <a:rPr lang="fr-FR" sz="1000">
                <a:latin typeface="+mj-lt"/>
              </a:rPr>
              <a:t> </a:t>
            </a:r>
            <a:r>
              <a:rPr lang="fr-FR" sz="1600"/>
              <a:t>16   </a:t>
            </a:r>
            <a:r>
              <a:rPr lang="fr-FR" sz="1600">
                <a:latin typeface="+mj-lt"/>
              </a:rPr>
              <a:t>V</a:t>
            </a:r>
            <a:r>
              <a:rPr lang="fr-FR" sz="1000"/>
              <a:t> </a:t>
            </a:r>
            <a:r>
              <a:rPr lang="fr-FR" sz="1600"/>
              <a:t>130   </a:t>
            </a:r>
            <a:r>
              <a:rPr lang="fr-FR" sz="1600">
                <a:latin typeface="+mj-lt"/>
              </a:rPr>
              <a:t>B</a:t>
            </a:r>
            <a:r>
              <a:rPr lang="fr-FR" sz="1000"/>
              <a:t> </a:t>
            </a:r>
            <a:r>
              <a:rPr lang="fr-FR" sz="1600"/>
              <a:t>146</a:t>
            </a:r>
          </a:p>
          <a:p>
            <a:pPr algn="ctr">
              <a:lnSpc>
                <a:spcPct val="150000"/>
              </a:lnSpc>
            </a:pPr>
            <a:r>
              <a:rPr lang="fr-FR" sz="1600">
                <a:latin typeface="+mj-lt"/>
              </a:rPr>
              <a:t>C</a:t>
            </a:r>
            <a:r>
              <a:rPr lang="fr-FR" sz="1000">
                <a:latin typeface="+mj-lt"/>
              </a:rPr>
              <a:t> </a:t>
            </a:r>
            <a:r>
              <a:rPr lang="fr-FR" sz="1600"/>
              <a:t>89   </a:t>
            </a:r>
            <a:r>
              <a:rPr lang="fr-FR" sz="1600">
                <a:latin typeface="+mj-lt"/>
              </a:rPr>
              <a:t>M</a:t>
            </a:r>
            <a:r>
              <a:rPr lang="fr-FR" sz="1000"/>
              <a:t> </a:t>
            </a:r>
            <a:r>
              <a:rPr lang="fr-FR" sz="1600"/>
              <a:t>11   </a:t>
            </a:r>
            <a:r>
              <a:rPr lang="fr-FR" sz="1600">
                <a:latin typeface="+mj-lt"/>
              </a:rPr>
              <a:t>J</a:t>
            </a:r>
            <a:r>
              <a:rPr lang="fr-FR" sz="1000"/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n</a:t>
            </a:r>
            <a:r>
              <a:rPr lang="fr-FR" sz="1000"/>
              <a:t> </a:t>
            </a:r>
            <a:r>
              <a:rPr lang="fr-FR" sz="1600"/>
              <a:t>43</a:t>
            </a:r>
          </a:p>
          <a:p>
            <a:pPr algn="ctr">
              <a:lnSpc>
                <a:spcPct val="150000"/>
              </a:lnSpc>
            </a:pPr>
            <a:r>
              <a:rPr lang="fr-FR" sz="1600"/>
              <a:t>#108292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F36D143-9792-9B69-D3BE-E2DB78166689}"/>
              </a:ext>
            </a:extLst>
          </p:cNvPr>
          <p:cNvSpPr txBox="1"/>
          <p:nvPr/>
        </p:nvSpPr>
        <p:spPr>
          <a:xfrm>
            <a:off x="6174954" y="4439811"/>
            <a:ext cx="2627745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>
                <a:latin typeface="+mj-lt"/>
              </a:rPr>
              <a:t>R</a:t>
            </a:r>
            <a:r>
              <a:rPr lang="fr-FR" sz="1000">
                <a:latin typeface="+mj-lt"/>
              </a:rPr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V</a:t>
            </a:r>
            <a:r>
              <a:rPr lang="fr-FR" sz="1000"/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B</a:t>
            </a:r>
            <a:r>
              <a:rPr lang="fr-FR" sz="1000"/>
              <a:t> </a:t>
            </a:r>
            <a:r>
              <a:rPr lang="fr-FR" sz="1600"/>
              <a:t>0</a:t>
            </a:r>
          </a:p>
          <a:p>
            <a:pPr algn="ctr">
              <a:lnSpc>
                <a:spcPct val="150000"/>
              </a:lnSpc>
            </a:pPr>
            <a:r>
              <a:rPr lang="fr-FR" sz="1600">
                <a:latin typeface="+mj-lt"/>
              </a:rPr>
              <a:t>C</a:t>
            </a:r>
            <a:r>
              <a:rPr lang="fr-FR" sz="1000">
                <a:latin typeface="+mj-lt"/>
              </a:rPr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M</a:t>
            </a:r>
            <a:r>
              <a:rPr lang="fr-FR" sz="1000"/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J</a:t>
            </a:r>
            <a:r>
              <a:rPr lang="fr-FR" sz="1000"/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n</a:t>
            </a:r>
            <a:r>
              <a:rPr lang="fr-FR" sz="1000"/>
              <a:t> </a:t>
            </a:r>
            <a:r>
              <a:rPr lang="fr-FR" sz="1600"/>
              <a:t>100</a:t>
            </a:r>
          </a:p>
          <a:p>
            <a:pPr algn="ctr">
              <a:lnSpc>
                <a:spcPct val="150000"/>
              </a:lnSpc>
            </a:pPr>
            <a:r>
              <a:rPr lang="fr-FR" sz="1600"/>
              <a:t>#00000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1B21DC8-6C11-6033-AE98-07295030D710}"/>
              </a:ext>
            </a:extLst>
          </p:cNvPr>
          <p:cNvSpPr txBox="1"/>
          <p:nvPr/>
        </p:nvSpPr>
        <p:spPr>
          <a:xfrm>
            <a:off x="8973636" y="4439811"/>
            <a:ext cx="2627745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>
                <a:latin typeface="+mj-lt"/>
              </a:rPr>
              <a:t>R</a:t>
            </a:r>
            <a:r>
              <a:rPr lang="fr-FR" sz="1000">
                <a:latin typeface="+mj-lt"/>
              </a:rPr>
              <a:t> </a:t>
            </a:r>
            <a:r>
              <a:rPr lang="fr-FR" sz="1600"/>
              <a:t>255   </a:t>
            </a:r>
            <a:r>
              <a:rPr lang="fr-FR" sz="1600">
                <a:latin typeface="+mj-lt"/>
              </a:rPr>
              <a:t>V</a:t>
            </a:r>
            <a:r>
              <a:rPr lang="fr-FR" sz="1000"/>
              <a:t> </a:t>
            </a:r>
            <a:r>
              <a:rPr lang="fr-FR" sz="1600"/>
              <a:t>255   </a:t>
            </a:r>
            <a:r>
              <a:rPr lang="fr-FR" sz="1600">
                <a:latin typeface="+mj-lt"/>
              </a:rPr>
              <a:t>B</a:t>
            </a:r>
            <a:r>
              <a:rPr lang="fr-FR" sz="1000"/>
              <a:t> </a:t>
            </a:r>
            <a:r>
              <a:rPr lang="fr-FR" sz="1600"/>
              <a:t>255</a:t>
            </a:r>
          </a:p>
          <a:p>
            <a:pPr algn="ctr">
              <a:lnSpc>
                <a:spcPct val="150000"/>
              </a:lnSpc>
            </a:pPr>
            <a:r>
              <a:rPr lang="fr-FR" sz="1600">
                <a:latin typeface="+mj-lt"/>
              </a:rPr>
              <a:t>C</a:t>
            </a:r>
            <a:r>
              <a:rPr lang="fr-FR" sz="1000">
                <a:latin typeface="+mj-lt"/>
              </a:rPr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M</a:t>
            </a:r>
            <a:r>
              <a:rPr lang="fr-FR" sz="1000"/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J</a:t>
            </a:r>
            <a:r>
              <a:rPr lang="fr-FR" sz="1000"/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n</a:t>
            </a:r>
            <a:r>
              <a:rPr lang="fr-FR" sz="1000"/>
              <a:t> </a:t>
            </a:r>
            <a:r>
              <a:rPr lang="fr-FR" sz="1600"/>
              <a:t>0</a:t>
            </a:r>
          </a:p>
          <a:p>
            <a:pPr algn="ctr">
              <a:lnSpc>
                <a:spcPct val="150000"/>
              </a:lnSpc>
            </a:pPr>
            <a:r>
              <a:rPr lang="fr-FR" sz="1600"/>
              <a:t>#FFFFFF</a:t>
            </a:r>
          </a:p>
        </p:txBody>
      </p:sp>
    </p:spTree>
    <p:extLst>
      <p:ext uri="{BB962C8B-B14F-4D97-AF65-F5344CB8AC3E}">
        <p14:creationId xmlns:p14="http://schemas.microsoft.com/office/powerpoint/2010/main" val="3734273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7327E9B-EEB9-A580-7B3B-C93A75AB1D0A}"/>
              </a:ext>
            </a:extLst>
          </p:cNvPr>
          <p:cNvSpPr/>
          <p:nvPr/>
        </p:nvSpPr>
        <p:spPr>
          <a:xfrm>
            <a:off x="8556681" y="1901606"/>
            <a:ext cx="3121173" cy="1080000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4D1484-4793-F265-43B8-A509D007580D}"/>
              </a:ext>
            </a:extLst>
          </p:cNvPr>
          <p:cNvSpPr/>
          <p:nvPr/>
        </p:nvSpPr>
        <p:spPr>
          <a:xfrm>
            <a:off x="8556681" y="2981606"/>
            <a:ext cx="3121173" cy="1080000"/>
          </a:xfrm>
          <a:prstGeom prst="rect">
            <a:avLst/>
          </a:prstGeom>
          <a:solidFill>
            <a:srgbClr val="40404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07B423-3256-38FE-55F4-F05D6753546E}"/>
              </a:ext>
            </a:extLst>
          </p:cNvPr>
          <p:cNvSpPr/>
          <p:nvPr/>
        </p:nvSpPr>
        <p:spPr>
          <a:xfrm>
            <a:off x="8556681" y="4061606"/>
            <a:ext cx="3121173" cy="1080000"/>
          </a:xfrm>
          <a:prstGeom prst="rect">
            <a:avLst/>
          </a:prstGeom>
          <a:solidFill>
            <a:srgbClr val="7F7F7F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C4EB68-53CE-7BB3-8AC2-786754429ED8}"/>
              </a:ext>
            </a:extLst>
          </p:cNvPr>
          <p:cNvSpPr/>
          <p:nvPr/>
        </p:nvSpPr>
        <p:spPr>
          <a:xfrm>
            <a:off x="8556681" y="5141606"/>
            <a:ext cx="3121173" cy="1080000"/>
          </a:xfrm>
          <a:prstGeom prst="rect">
            <a:avLst/>
          </a:prstGeom>
          <a:solidFill>
            <a:srgbClr val="BFBFBF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A16CD-D6FF-C222-DDAD-297DAF76D685}"/>
              </a:ext>
            </a:extLst>
          </p:cNvPr>
          <p:cNvSpPr/>
          <p:nvPr/>
        </p:nvSpPr>
        <p:spPr>
          <a:xfrm>
            <a:off x="5057304" y="1901606"/>
            <a:ext cx="3121173" cy="1080000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A46369-2EC1-6162-13CB-DFDAE1A66B63}"/>
              </a:ext>
            </a:extLst>
          </p:cNvPr>
          <p:cNvSpPr/>
          <p:nvPr/>
        </p:nvSpPr>
        <p:spPr>
          <a:xfrm>
            <a:off x="5057304" y="2981606"/>
            <a:ext cx="3121173" cy="1080000"/>
          </a:xfrm>
          <a:prstGeom prst="rect">
            <a:avLst/>
          </a:prstGeom>
          <a:solidFill>
            <a:srgbClr val="65A2AE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9A6FD0-9985-3C72-3C60-518662DCAF9A}"/>
              </a:ext>
            </a:extLst>
          </p:cNvPr>
          <p:cNvSpPr/>
          <p:nvPr/>
        </p:nvSpPr>
        <p:spPr>
          <a:xfrm>
            <a:off x="5057304" y="4061606"/>
            <a:ext cx="3121173" cy="1080000"/>
          </a:xfrm>
          <a:prstGeom prst="rect">
            <a:avLst/>
          </a:prstGeom>
          <a:solidFill>
            <a:srgbClr val="98C0C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8F7A2C-ECB2-69C2-01E7-545F2847A715}"/>
              </a:ext>
            </a:extLst>
          </p:cNvPr>
          <p:cNvSpPr/>
          <p:nvPr/>
        </p:nvSpPr>
        <p:spPr>
          <a:xfrm>
            <a:off x="5057304" y="5141606"/>
            <a:ext cx="3121173" cy="1080000"/>
          </a:xfrm>
          <a:prstGeom prst="rect">
            <a:avLst/>
          </a:prstGeom>
          <a:solidFill>
            <a:srgbClr val="CBE0E4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E9B1E7-82F6-FA6A-426A-0EB93325C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08314"/>
          </a:xfr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fr-FR" sz="3200"/>
              <a:t>2 – palette de couleur :</a:t>
            </a:r>
            <a:br>
              <a:rPr lang="fr-FR" sz="3200"/>
            </a:br>
            <a:r>
              <a:rPr lang="fr-FR" sz="3200"/>
              <a:t>    </a:t>
            </a:r>
            <a:r>
              <a:rPr lang="fr-FR" sz="2400"/>
              <a:t>  </a:t>
            </a:r>
            <a:r>
              <a:rPr lang="fr-FR" sz="3200"/>
              <a:t>Variations des couleurs</a:t>
            </a:r>
          </a:p>
        </p:txBody>
      </p:sp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3E3F908-FC4E-6B24-C818-FCE489603A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1309" y="135158"/>
            <a:ext cx="1047018" cy="93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737FBD-0626-04D1-B1E1-C30D2E43DB9C}"/>
              </a:ext>
            </a:extLst>
          </p:cNvPr>
          <p:cNvSpPr/>
          <p:nvPr/>
        </p:nvSpPr>
        <p:spPr>
          <a:xfrm>
            <a:off x="1557927" y="1901606"/>
            <a:ext cx="3121173" cy="10800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BDCA97-0CE7-790C-A0E3-90F621D2E785}"/>
              </a:ext>
            </a:extLst>
          </p:cNvPr>
          <p:cNvSpPr/>
          <p:nvPr/>
        </p:nvSpPr>
        <p:spPr>
          <a:xfrm>
            <a:off x="1557927" y="2981606"/>
            <a:ext cx="3121173" cy="1080000"/>
          </a:xfrm>
          <a:prstGeom prst="rect">
            <a:avLst/>
          </a:prstGeom>
          <a:solidFill>
            <a:srgbClr val="E87C4F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8D2B0B-D4D6-7274-D181-A84CC3490F62}"/>
              </a:ext>
            </a:extLst>
          </p:cNvPr>
          <p:cNvSpPr/>
          <p:nvPr/>
        </p:nvSpPr>
        <p:spPr>
          <a:xfrm>
            <a:off x="1557927" y="4061606"/>
            <a:ext cx="3121173" cy="1080000"/>
          </a:xfrm>
          <a:prstGeom prst="rect">
            <a:avLst/>
          </a:prstGeom>
          <a:solidFill>
            <a:srgbClr val="EFA78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B9EDEA-9B90-5AC0-282C-6BEB139FA5CB}"/>
              </a:ext>
            </a:extLst>
          </p:cNvPr>
          <p:cNvSpPr/>
          <p:nvPr/>
        </p:nvSpPr>
        <p:spPr>
          <a:xfrm>
            <a:off x="1557927" y="5141606"/>
            <a:ext cx="3121173" cy="1080000"/>
          </a:xfrm>
          <a:prstGeom prst="rect">
            <a:avLst/>
          </a:prstGeom>
          <a:solidFill>
            <a:srgbClr val="F7D3C4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BC2DA76-6CFC-D952-06D5-1A86D18052FA}"/>
              </a:ext>
            </a:extLst>
          </p:cNvPr>
          <p:cNvSpPr txBox="1"/>
          <p:nvPr/>
        </p:nvSpPr>
        <p:spPr>
          <a:xfrm>
            <a:off x="-55416" y="1563052"/>
            <a:ext cx="1662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latin typeface="+mj-lt"/>
              </a:rPr>
              <a:t>Transparence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52F065D-5265-D10F-AC5E-AF59212A527B}"/>
              </a:ext>
            </a:extLst>
          </p:cNvPr>
          <p:cNvSpPr txBox="1"/>
          <p:nvPr/>
        </p:nvSpPr>
        <p:spPr>
          <a:xfrm>
            <a:off x="0" y="227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100%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7324617-2426-1D23-597B-9E4D16846B68}"/>
              </a:ext>
            </a:extLst>
          </p:cNvPr>
          <p:cNvSpPr txBox="1"/>
          <p:nvPr/>
        </p:nvSpPr>
        <p:spPr>
          <a:xfrm>
            <a:off x="0" y="335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75%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B7B9B5A-6CA8-81B6-572B-54C3BE1EAF2C}"/>
              </a:ext>
            </a:extLst>
          </p:cNvPr>
          <p:cNvSpPr txBox="1"/>
          <p:nvPr/>
        </p:nvSpPr>
        <p:spPr>
          <a:xfrm>
            <a:off x="0" y="443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50%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9CE3D9-E118-A606-41C9-21BB469BFA2E}"/>
              </a:ext>
            </a:extLst>
          </p:cNvPr>
          <p:cNvSpPr txBox="1"/>
          <p:nvPr/>
        </p:nvSpPr>
        <p:spPr>
          <a:xfrm>
            <a:off x="0" y="551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25%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646702F-F9DF-A233-F016-90447AD1476F}"/>
              </a:ext>
            </a:extLst>
          </p:cNvPr>
          <p:cNvSpPr txBox="1"/>
          <p:nvPr/>
        </p:nvSpPr>
        <p:spPr>
          <a:xfrm>
            <a:off x="2336890" y="227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#e95222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437BC1A-E4BF-BC50-A840-F8927A83B19F}"/>
              </a:ext>
            </a:extLst>
          </p:cNvPr>
          <p:cNvSpPr txBox="1"/>
          <p:nvPr/>
        </p:nvSpPr>
        <p:spPr>
          <a:xfrm>
            <a:off x="2336890" y="335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#e87c4f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D9B51A0-EEB4-2F66-3261-7CABF26D662C}"/>
              </a:ext>
            </a:extLst>
          </p:cNvPr>
          <p:cNvSpPr txBox="1"/>
          <p:nvPr/>
        </p:nvSpPr>
        <p:spPr>
          <a:xfrm>
            <a:off x="2336889" y="443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#efa789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37D04E3-7EB5-A07A-CE37-9946DE03EA0F}"/>
              </a:ext>
            </a:extLst>
          </p:cNvPr>
          <p:cNvSpPr txBox="1"/>
          <p:nvPr/>
        </p:nvSpPr>
        <p:spPr>
          <a:xfrm>
            <a:off x="2336889" y="551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#f7d3c4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C96B7D5-4A43-6672-1E0B-B66D050CD67D}"/>
              </a:ext>
            </a:extLst>
          </p:cNvPr>
          <p:cNvSpPr txBox="1"/>
          <p:nvPr/>
        </p:nvSpPr>
        <p:spPr>
          <a:xfrm>
            <a:off x="5842090" y="227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#108292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94C3B60-D06C-E291-170D-07D5EA84C399}"/>
              </a:ext>
            </a:extLst>
          </p:cNvPr>
          <p:cNvSpPr txBox="1"/>
          <p:nvPr/>
        </p:nvSpPr>
        <p:spPr>
          <a:xfrm>
            <a:off x="5842090" y="335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#65a2ae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4201ED8-B1CC-F14B-D565-CC7394FFEAFF}"/>
              </a:ext>
            </a:extLst>
          </p:cNvPr>
          <p:cNvSpPr txBox="1"/>
          <p:nvPr/>
        </p:nvSpPr>
        <p:spPr>
          <a:xfrm>
            <a:off x="5842089" y="443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#98c0c9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B8F773D-CEB6-1297-A634-65783F3D8AAA}"/>
              </a:ext>
            </a:extLst>
          </p:cNvPr>
          <p:cNvSpPr txBox="1"/>
          <p:nvPr/>
        </p:nvSpPr>
        <p:spPr>
          <a:xfrm>
            <a:off x="5842089" y="551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#cbe0e4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0F557A8-63FA-F391-4FCF-F2266996710C}"/>
              </a:ext>
            </a:extLst>
          </p:cNvPr>
          <p:cNvSpPr txBox="1"/>
          <p:nvPr/>
        </p:nvSpPr>
        <p:spPr>
          <a:xfrm>
            <a:off x="9338053" y="227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>
                <a:solidFill>
                  <a:schemeClr val="bg1"/>
                </a:solidFill>
              </a:rPr>
              <a:t>#00000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EA8F6F9-E777-A1B9-3DF9-48450388B22A}"/>
              </a:ext>
            </a:extLst>
          </p:cNvPr>
          <p:cNvSpPr txBox="1"/>
          <p:nvPr/>
        </p:nvSpPr>
        <p:spPr>
          <a:xfrm>
            <a:off x="9338053" y="335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>
                <a:solidFill>
                  <a:schemeClr val="bg1"/>
                </a:solidFill>
              </a:rPr>
              <a:t>#404040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6C1DDD3-691D-38EE-E977-33513D998E92}"/>
              </a:ext>
            </a:extLst>
          </p:cNvPr>
          <p:cNvSpPr txBox="1"/>
          <p:nvPr/>
        </p:nvSpPr>
        <p:spPr>
          <a:xfrm>
            <a:off x="9338052" y="443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>
                <a:solidFill>
                  <a:schemeClr val="bg1"/>
                </a:solidFill>
              </a:rPr>
              <a:t>#7f7f7f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6014FE3-3616-D1DD-48EE-99FA7BD719C9}"/>
              </a:ext>
            </a:extLst>
          </p:cNvPr>
          <p:cNvSpPr txBox="1"/>
          <p:nvPr/>
        </p:nvSpPr>
        <p:spPr>
          <a:xfrm>
            <a:off x="9338052" y="551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#bfbfbf</a:t>
            </a:r>
          </a:p>
        </p:txBody>
      </p:sp>
    </p:spTree>
    <p:extLst>
      <p:ext uri="{BB962C8B-B14F-4D97-AF65-F5344CB8AC3E}">
        <p14:creationId xmlns:p14="http://schemas.microsoft.com/office/powerpoint/2010/main" val="2651810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9B1E7-82F6-FA6A-426A-0EB93325C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08314"/>
          </a:xfr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fr-FR" sz="3200"/>
              <a:t>2 – palette de couleur :</a:t>
            </a:r>
            <a:br>
              <a:rPr lang="fr-FR" sz="3200"/>
            </a:br>
            <a:r>
              <a:rPr lang="fr-FR" sz="3200"/>
              <a:t>    </a:t>
            </a:r>
            <a:r>
              <a:rPr lang="fr-FR" sz="2400"/>
              <a:t>  </a:t>
            </a:r>
            <a:r>
              <a:rPr lang="fr-FR" sz="3200"/>
              <a:t>Couleur spécial monde</a:t>
            </a:r>
          </a:p>
        </p:txBody>
      </p:sp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3E3F908-FC4E-6B24-C818-FCE489603A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1309" y="135158"/>
            <a:ext cx="1047018" cy="93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737FBD-0626-04D1-B1E1-C30D2E43DB9C}"/>
              </a:ext>
            </a:extLst>
          </p:cNvPr>
          <p:cNvSpPr/>
          <p:nvPr/>
        </p:nvSpPr>
        <p:spPr>
          <a:xfrm>
            <a:off x="7478462" y="1901606"/>
            <a:ext cx="3121173" cy="1080000"/>
          </a:xfrm>
          <a:prstGeom prst="rect">
            <a:avLst/>
          </a:prstGeom>
          <a:solidFill>
            <a:srgbClr val="5D6DB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BDCA97-0CE7-790C-A0E3-90F621D2E785}"/>
              </a:ext>
            </a:extLst>
          </p:cNvPr>
          <p:cNvSpPr/>
          <p:nvPr/>
        </p:nvSpPr>
        <p:spPr>
          <a:xfrm>
            <a:off x="7478462" y="2981606"/>
            <a:ext cx="3121173" cy="1080000"/>
          </a:xfrm>
          <a:prstGeom prst="rect">
            <a:avLst/>
          </a:prstGeom>
          <a:solidFill>
            <a:srgbClr val="8892C8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8D2B0B-D4D6-7274-D181-A84CC3490F62}"/>
              </a:ext>
            </a:extLst>
          </p:cNvPr>
          <p:cNvSpPr/>
          <p:nvPr/>
        </p:nvSpPr>
        <p:spPr>
          <a:xfrm>
            <a:off x="7478462" y="4061606"/>
            <a:ext cx="3121173" cy="1080000"/>
          </a:xfrm>
          <a:prstGeom prst="rect">
            <a:avLst/>
          </a:prstGeom>
          <a:solidFill>
            <a:srgbClr val="AFB6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B9EDEA-9B90-5AC0-282C-6BEB139FA5CB}"/>
              </a:ext>
            </a:extLst>
          </p:cNvPr>
          <p:cNvSpPr/>
          <p:nvPr/>
        </p:nvSpPr>
        <p:spPr>
          <a:xfrm>
            <a:off x="7478462" y="5141606"/>
            <a:ext cx="3121173" cy="1080000"/>
          </a:xfrm>
          <a:prstGeom prst="rect">
            <a:avLst/>
          </a:prstGeom>
          <a:solidFill>
            <a:srgbClr val="D7DAEC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BC2DA76-6CFC-D952-06D5-1A86D18052FA}"/>
              </a:ext>
            </a:extLst>
          </p:cNvPr>
          <p:cNvSpPr txBox="1"/>
          <p:nvPr/>
        </p:nvSpPr>
        <p:spPr>
          <a:xfrm>
            <a:off x="5865119" y="1563052"/>
            <a:ext cx="1662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latin typeface="+mj-lt"/>
              </a:rPr>
              <a:t>Transparence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52F065D-5265-D10F-AC5E-AF59212A527B}"/>
              </a:ext>
            </a:extLst>
          </p:cNvPr>
          <p:cNvSpPr txBox="1"/>
          <p:nvPr/>
        </p:nvSpPr>
        <p:spPr>
          <a:xfrm>
            <a:off x="5920535" y="227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100%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7324617-2426-1D23-597B-9E4D16846B68}"/>
              </a:ext>
            </a:extLst>
          </p:cNvPr>
          <p:cNvSpPr txBox="1"/>
          <p:nvPr/>
        </p:nvSpPr>
        <p:spPr>
          <a:xfrm>
            <a:off x="5920535" y="335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75%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B7B9B5A-6CA8-81B6-572B-54C3BE1EAF2C}"/>
              </a:ext>
            </a:extLst>
          </p:cNvPr>
          <p:cNvSpPr txBox="1"/>
          <p:nvPr/>
        </p:nvSpPr>
        <p:spPr>
          <a:xfrm>
            <a:off x="5920535" y="443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50%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9CE3D9-E118-A606-41C9-21BB469BFA2E}"/>
              </a:ext>
            </a:extLst>
          </p:cNvPr>
          <p:cNvSpPr txBox="1"/>
          <p:nvPr/>
        </p:nvSpPr>
        <p:spPr>
          <a:xfrm>
            <a:off x="5920535" y="551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25%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646702F-F9DF-A233-F016-90447AD1476F}"/>
              </a:ext>
            </a:extLst>
          </p:cNvPr>
          <p:cNvSpPr txBox="1"/>
          <p:nvPr/>
        </p:nvSpPr>
        <p:spPr>
          <a:xfrm>
            <a:off x="8257425" y="227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>
                <a:solidFill>
                  <a:schemeClr val="bg1"/>
                </a:solidFill>
              </a:rPr>
              <a:t>#5d6db3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437BC1A-E4BF-BC50-A840-F8927A83B19F}"/>
              </a:ext>
            </a:extLst>
          </p:cNvPr>
          <p:cNvSpPr txBox="1"/>
          <p:nvPr/>
        </p:nvSpPr>
        <p:spPr>
          <a:xfrm>
            <a:off x="8257425" y="335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#8892c8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D9B51A0-EEB4-2F66-3261-7CABF26D662C}"/>
              </a:ext>
            </a:extLst>
          </p:cNvPr>
          <p:cNvSpPr txBox="1"/>
          <p:nvPr/>
        </p:nvSpPr>
        <p:spPr>
          <a:xfrm>
            <a:off x="8257424" y="443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#afb6da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37D04E3-7EB5-A07A-CE37-9946DE03EA0F}"/>
              </a:ext>
            </a:extLst>
          </p:cNvPr>
          <p:cNvSpPr txBox="1"/>
          <p:nvPr/>
        </p:nvSpPr>
        <p:spPr>
          <a:xfrm>
            <a:off x="8257424" y="5512329"/>
            <a:ext cx="1557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/>
              <a:t>#d7daec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B4FF6D-9C23-0F47-7774-FB678E8AC861}"/>
              </a:ext>
            </a:extLst>
          </p:cNvPr>
          <p:cNvSpPr/>
          <p:nvPr/>
        </p:nvSpPr>
        <p:spPr>
          <a:xfrm>
            <a:off x="1735099" y="2272329"/>
            <a:ext cx="2160000" cy="2160000"/>
          </a:xfrm>
          <a:prstGeom prst="rect">
            <a:avLst/>
          </a:prstGeom>
          <a:solidFill>
            <a:srgbClr val="5D6DB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71F0334-F577-C1EA-3401-161479F927B8}"/>
              </a:ext>
            </a:extLst>
          </p:cNvPr>
          <p:cNvSpPr txBox="1"/>
          <p:nvPr/>
        </p:nvSpPr>
        <p:spPr>
          <a:xfrm>
            <a:off x="1498746" y="4432329"/>
            <a:ext cx="2627745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>
                <a:latin typeface="+mj-lt"/>
              </a:rPr>
              <a:t>R</a:t>
            </a:r>
            <a:r>
              <a:rPr lang="fr-FR" sz="1000">
                <a:latin typeface="+mj-lt"/>
              </a:rPr>
              <a:t> </a:t>
            </a:r>
            <a:r>
              <a:rPr lang="fr-FR" sz="1600"/>
              <a:t>93   </a:t>
            </a:r>
            <a:r>
              <a:rPr lang="fr-FR" sz="1600">
                <a:latin typeface="+mj-lt"/>
              </a:rPr>
              <a:t>V</a:t>
            </a:r>
            <a:r>
              <a:rPr lang="fr-FR" sz="1000"/>
              <a:t> </a:t>
            </a:r>
            <a:r>
              <a:rPr lang="fr-FR" sz="1600"/>
              <a:t>109   </a:t>
            </a:r>
            <a:r>
              <a:rPr lang="fr-FR" sz="1600">
                <a:latin typeface="+mj-lt"/>
              </a:rPr>
              <a:t>B</a:t>
            </a:r>
            <a:r>
              <a:rPr lang="fr-FR" sz="1000"/>
              <a:t> </a:t>
            </a:r>
            <a:r>
              <a:rPr lang="fr-FR" sz="1600"/>
              <a:t>179</a:t>
            </a:r>
          </a:p>
          <a:p>
            <a:pPr algn="ctr">
              <a:lnSpc>
                <a:spcPct val="150000"/>
              </a:lnSpc>
            </a:pPr>
            <a:r>
              <a:rPr lang="fr-FR" sz="1600">
                <a:latin typeface="+mj-lt"/>
              </a:rPr>
              <a:t>C</a:t>
            </a:r>
            <a:r>
              <a:rPr lang="fr-FR" sz="1000">
                <a:latin typeface="+mj-lt"/>
              </a:rPr>
              <a:t> </a:t>
            </a:r>
            <a:r>
              <a:rPr lang="fr-FR" sz="1600"/>
              <a:t>48   </a:t>
            </a:r>
            <a:r>
              <a:rPr lang="fr-FR" sz="1600">
                <a:latin typeface="+mj-lt"/>
              </a:rPr>
              <a:t>M</a:t>
            </a:r>
            <a:r>
              <a:rPr lang="fr-FR" sz="1000"/>
              <a:t> </a:t>
            </a:r>
            <a:r>
              <a:rPr lang="fr-FR" sz="1600"/>
              <a:t>39   </a:t>
            </a:r>
            <a:r>
              <a:rPr lang="fr-FR" sz="1600">
                <a:latin typeface="+mj-lt"/>
              </a:rPr>
              <a:t>J</a:t>
            </a:r>
            <a:r>
              <a:rPr lang="fr-FR" sz="1000"/>
              <a:t> </a:t>
            </a:r>
            <a:r>
              <a:rPr lang="fr-FR" sz="1600"/>
              <a:t>0   </a:t>
            </a:r>
            <a:r>
              <a:rPr lang="fr-FR" sz="1600">
                <a:latin typeface="+mj-lt"/>
              </a:rPr>
              <a:t>n</a:t>
            </a:r>
            <a:r>
              <a:rPr lang="fr-FR" sz="1000"/>
              <a:t> </a:t>
            </a:r>
            <a:r>
              <a:rPr lang="fr-FR" sz="1600"/>
              <a:t>30</a:t>
            </a:r>
          </a:p>
          <a:p>
            <a:pPr algn="ctr">
              <a:lnSpc>
                <a:spcPct val="150000"/>
              </a:lnSpc>
            </a:pPr>
            <a:r>
              <a:rPr lang="fr-FR" sz="1600"/>
              <a:t>#5d6db3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E4B581-BF59-3ABD-3C4D-94486555E4E9}"/>
              </a:ext>
            </a:extLst>
          </p:cNvPr>
          <p:cNvSpPr txBox="1"/>
          <p:nvPr/>
        </p:nvSpPr>
        <p:spPr>
          <a:xfrm>
            <a:off x="55420" y="6013235"/>
            <a:ext cx="6040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         Utiliser cette couleur seulement dans les            </a:t>
            </a:r>
            <a:r>
              <a:rPr lang="fr-FR">
                <a:solidFill>
                  <a:schemeClr val="bg1"/>
                </a:solidFill>
              </a:rPr>
              <a:t>f</a:t>
            </a:r>
            <a:r>
              <a:rPr lang="fr-FR"/>
              <a:t>  communications liées à l’ouverture monde !</a:t>
            </a:r>
          </a:p>
        </p:txBody>
      </p:sp>
      <p:pic>
        <p:nvPicPr>
          <p:cNvPr id="18" name="Graphique 17" descr="Étoiles avec un remplissage uni">
            <a:extLst>
              <a:ext uri="{FF2B5EF4-FFF2-40B4-BE49-F238E27FC236}">
                <a16:creationId xmlns:a16="http://schemas.microsoft.com/office/drawing/2014/main" id="{908F9A55-0BF0-822D-383E-3357B5E8C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71" y="6013234"/>
            <a:ext cx="359307" cy="35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97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BACCAFB-8E30-A291-DCF4-809FF77DB7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08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lIns="360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kern="1200">
                <a:solidFill>
                  <a:schemeClr val="bg1"/>
                </a:solidFill>
                <a:latin typeface="Intro Rust Base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4400"/>
              <a:t>3 - polices</a:t>
            </a:r>
          </a:p>
        </p:txBody>
      </p:sp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3E3F908-FC4E-6B24-C818-FCE489603A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1309" y="135158"/>
            <a:ext cx="1047018" cy="93799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8D95F79-7C2B-5EC3-7D2F-619FCD607F10}"/>
              </a:ext>
            </a:extLst>
          </p:cNvPr>
          <p:cNvSpPr txBox="1"/>
          <p:nvPr/>
        </p:nvSpPr>
        <p:spPr>
          <a:xfrm>
            <a:off x="1431626" y="2437335"/>
            <a:ext cx="3906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>
                <a:latin typeface="+mj-lt"/>
              </a:rPr>
              <a:t>Pour les titres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04F196-A9C4-6F82-8472-63A23A1B012D}"/>
              </a:ext>
            </a:extLst>
          </p:cNvPr>
          <p:cNvSpPr txBox="1"/>
          <p:nvPr/>
        </p:nvSpPr>
        <p:spPr>
          <a:xfrm>
            <a:off x="1431629" y="1788446"/>
            <a:ext cx="3906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>
                <a:latin typeface="+mj-lt"/>
              </a:rPr>
              <a:t>Intro rust base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E3D42F-B480-1F0B-D39B-688B12B628B7}"/>
              </a:ext>
            </a:extLst>
          </p:cNvPr>
          <p:cNvSpPr txBox="1"/>
          <p:nvPr/>
        </p:nvSpPr>
        <p:spPr>
          <a:xfrm>
            <a:off x="1431626" y="2863240"/>
            <a:ext cx="2401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0" i="0">
                <a:effectLst/>
                <a:latin typeface="+mj-lt"/>
              </a:rPr>
              <a:t>ABCDEFGHIJKLMNOPQRSTUVWXYZabcdefghijklmnopqrstuvwxyz1234567890!@#$%^&amp;*()</a:t>
            </a:r>
            <a:endParaRPr lang="fr-FR" sz="1400">
              <a:latin typeface="+mj-lt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DC8F670-DD74-5664-3A3B-4499554E06F2}"/>
              </a:ext>
            </a:extLst>
          </p:cNvPr>
          <p:cNvSpPr txBox="1"/>
          <p:nvPr/>
        </p:nvSpPr>
        <p:spPr>
          <a:xfrm>
            <a:off x="6742542" y="2421946"/>
            <a:ext cx="39069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>
                <a:latin typeface="CaslonGraD" pitchFamily="2" charset="0"/>
              </a:rPr>
              <a:t>Pour les sous-titres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DDFA58-C55D-0253-9C1A-B83CD089AC75}"/>
              </a:ext>
            </a:extLst>
          </p:cNvPr>
          <p:cNvSpPr txBox="1"/>
          <p:nvPr/>
        </p:nvSpPr>
        <p:spPr>
          <a:xfrm>
            <a:off x="6742542" y="1699181"/>
            <a:ext cx="3906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err="1">
                <a:latin typeface="CaslonGraD" pitchFamily="2" charset="0"/>
              </a:rPr>
              <a:t>Caslongrad</a:t>
            </a:r>
            <a:endParaRPr lang="fr-FR" sz="3600">
              <a:latin typeface="CaslonGraD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610F230-41A1-0310-23FB-9C440C9A559F}"/>
              </a:ext>
            </a:extLst>
          </p:cNvPr>
          <p:cNvSpPr txBox="1"/>
          <p:nvPr/>
        </p:nvSpPr>
        <p:spPr>
          <a:xfrm>
            <a:off x="6742542" y="2863239"/>
            <a:ext cx="2669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0" i="0">
                <a:effectLst/>
                <a:latin typeface="CaslonGraD" pitchFamily="2" charset="0"/>
              </a:rPr>
              <a:t>ABCDEFGHIJKLMNOPQRSTUVWXYZabcdefghijklmnopqrstuvwxyz1234567890!@#$%^&amp;*()</a:t>
            </a:r>
            <a:endParaRPr lang="fr-FR" sz="1400">
              <a:latin typeface="CaslonGraD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84FFD77-E192-54FE-57CC-90EEE46433FC}"/>
              </a:ext>
            </a:extLst>
          </p:cNvPr>
          <p:cNvSpPr txBox="1"/>
          <p:nvPr/>
        </p:nvSpPr>
        <p:spPr>
          <a:xfrm>
            <a:off x="1431624" y="4995284"/>
            <a:ext cx="3906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/>
              <a:t>Pour le corps de texte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246923F-0A86-5191-F5A2-1DE71E7637D1}"/>
              </a:ext>
            </a:extLst>
          </p:cNvPr>
          <p:cNvSpPr txBox="1"/>
          <p:nvPr/>
        </p:nvSpPr>
        <p:spPr>
          <a:xfrm>
            <a:off x="1431626" y="4351274"/>
            <a:ext cx="3906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err="1"/>
              <a:t>Fibra</a:t>
            </a:r>
            <a:endParaRPr lang="fr-FR" sz="360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3B55EBA-A229-800F-3E19-9C6F3F903DF2}"/>
              </a:ext>
            </a:extLst>
          </p:cNvPr>
          <p:cNvSpPr txBox="1"/>
          <p:nvPr/>
        </p:nvSpPr>
        <p:spPr>
          <a:xfrm>
            <a:off x="1431624" y="5428877"/>
            <a:ext cx="2401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0" i="0">
                <a:effectLst/>
              </a:rPr>
              <a:t>ABCDEFGHIJKLMNOPQRSTUVWXYZabcdefghijklmnopqrstuvwxyz1234567890!@#$%^&amp;*()</a:t>
            </a:r>
            <a:endParaRPr lang="fr-FR" sz="140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8875EDF-8EFE-102E-3281-B7648DDFC54A}"/>
              </a:ext>
            </a:extLst>
          </p:cNvPr>
          <p:cNvSpPr txBox="1"/>
          <p:nvPr/>
        </p:nvSpPr>
        <p:spPr>
          <a:xfrm>
            <a:off x="6742542" y="4997356"/>
            <a:ext cx="3906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latin typeface="Minion Pro" panose="02040503050306020203" pitchFamily="18" charset="0"/>
              </a:rPr>
              <a:t>Pour l’empattement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6A72598-044B-336D-9D0A-314AC4BAB79E}"/>
              </a:ext>
            </a:extLst>
          </p:cNvPr>
          <p:cNvSpPr txBox="1"/>
          <p:nvPr/>
        </p:nvSpPr>
        <p:spPr>
          <a:xfrm>
            <a:off x="6742542" y="4351025"/>
            <a:ext cx="3906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err="1">
                <a:latin typeface="Minion Pro" panose="02040503050306020203" pitchFamily="18" charset="0"/>
              </a:rPr>
              <a:t>Minion</a:t>
            </a:r>
            <a:r>
              <a:rPr lang="fr-FR" sz="3600">
                <a:latin typeface="Minion Pro" panose="02040503050306020203" pitchFamily="18" charset="0"/>
              </a:rPr>
              <a:t> Pro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6DC979F-0E11-2671-609F-433ADF0956EC}"/>
              </a:ext>
            </a:extLst>
          </p:cNvPr>
          <p:cNvSpPr txBox="1"/>
          <p:nvPr/>
        </p:nvSpPr>
        <p:spPr>
          <a:xfrm>
            <a:off x="6742542" y="5434952"/>
            <a:ext cx="2401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0" i="0">
                <a:effectLst/>
                <a:latin typeface="Minion Pro" panose="02040503050306020203" pitchFamily="18" charset="0"/>
              </a:rPr>
              <a:t>ABCDEFGHIJKLMNOPQRSTUVWXYZabcdefghijklmnopqrstuvwxyz1234567890!@#$%^&amp;*()</a:t>
            </a:r>
            <a:endParaRPr lang="fr-FR" sz="1400">
              <a:latin typeface="Minion Pro" panose="02040503050306020203" pitchFamily="18" charset="0"/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CA57BBB5-B4CF-0F32-2BCF-DCD1F6F1EFAC}"/>
              </a:ext>
            </a:extLst>
          </p:cNvPr>
          <p:cNvCxnSpPr>
            <a:cxnSpLocks/>
          </p:cNvCxnSpPr>
          <p:nvPr/>
        </p:nvCxnSpPr>
        <p:spPr>
          <a:xfrm>
            <a:off x="5929740" y="2198255"/>
            <a:ext cx="0" cy="38885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CE43F9F-31BA-1362-FAAF-3C1F18F4AB93}"/>
              </a:ext>
            </a:extLst>
          </p:cNvPr>
          <p:cNvCxnSpPr>
            <a:cxnSpLocks/>
          </p:cNvCxnSpPr>
          <p:nvPr/>
        </p:nvCxnSpPr>
        <p:spPr>
          <a:xfrm flipH="1">
            <a:off x="6839522" y="4129719"/>
            <a:ext cx="277553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2E61FD33-ABC6-5D05-8AED-F272DD11716B}"/>
              </a:ext>
            </a:extLst>
          </p:cNvPr>
          <p:cNvCxnSpPr>
            <a:cxnSpLocks/>
          </p:cNvCxnSpPr>
          <p:nvPr/>
        </p:nvCxnSpPr>
        <p:spPr>
          <a:xfrm flipH="1">
            <a:off x="2325248" y="4129719"/>
            <a:ext cx="277553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616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29">
            <a:extLst>
              <a:ext uri="{FF2B5EF4-FFF2-40B4-BE49-F238E27FC236}">
                <a16:creationId xmlns:a16="http://schemas.microsoft.com/office/drawing/2014/main" id="{097ADC0E-01F9-82A0-DAA3-192DC44C0611}"/>
              </a:ext>
            </a:extLst>
          </p:cNvPr>
          <p:cNvSpPr/>
          <p:nvPr/>
        </p:nvSpPr>
        <p:spPr>
          <a:xfrm>
            <a:off x="0" y="1073157"/>
            <a:ext cx="12192000" cy="5784843"/>
          </a:xfrm>
          <a:prstGeom prst="rect">
            <a:avLst/>
          </a:prstGeom>
          <a:solidFill>
            <a:srgbClr val="CBE0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BACCAFB-8E30-A291-DCF4-809FF77DB7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08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lIns="360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kern="1200">
                <a:solidFill>
                  <a:schemeClr val="bg1"/>
                </a:solidFill>
                <a:latin typeface="Intro Rust Base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4400"/>
              <a:t>4 - icones</a:t>
            </a:r>
          </a:p>
        </p:txBody>
      </p:sp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3E3F908-FC4E-6B24-C818-FCE489603A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1309" y="135158"/>
            <a:ext cx="1047018" cy="93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3B693C-A883-F43D-53F7-2644DEB3C2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8709" y="4806570"/>
            <a:ext cx="782489" cy="843116"/>
          </a:xfrm>
          <a:prstGeom prst="rect">
            <a:avLst/>
          </a:prstGeom>
        </p:spPr>
      </p:pic>
      <p:pic>
        <p:nvPicPr>
          <p:cNvPr id="6" name="Image 5" descr="Une image contenant étoile, astronomie, créativité&#10;&#10;Description générée automatiquement">
            <a:extLst>
              <a:ext uri="{FF2B5EF4-FFF2-40B4-BE49-F238E27FC236}">
                <a16:creationId xmlns:a16="http://schemas.microsoft.com/office/drawing/2014/main" id="{55602C9B-2239-3F09-09E6-0D30DD10C11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2299" y="2577732"/>
            <a:ext cx="746401" cy="711952"/>
          </a:xfrm>
          <a:prstGeom prst="rect">
            <a:avLst/>
          </a:prstGeom>
        </p:spPr>
      </p:pic>
      <p:pic>
        <p:nvPicPr>
          <p:cNvPr id="9" name="Image 8" descr="Une image contenant émoticône, clipart, smiley, dessin humoristique&#10;&#10;Description générée automatiquement">
            <a:extLst>
              <a:ext uri="{FF2B5EF4-FFF2-40B4-BE49-F238E27FC236}">
                <a16:creationId xmlns:a16="http://schemas.microsoft.com/office/drawing/2014/main" id="{5E9CFF2E-B49C-1230-0C1C-B06578395D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3163" y="3658894"/>
            <a:ext cx="702809" cy="707218"/>
          </a:xfrm>
          <a:prstGeom prst="rect">
            <a:avLst/>
          </a:prstGeom>
        </p:spPr>
      </p:pic>
      <p:pic>
        <p:nvPicPr>
          <p:cNvPr id="11" name="Image 10" descr="Une image contenant horloge, Instrument de mesure, horloge quartz, réveil&#10;&#10;Description générée automatiquement">
            <a:extLst>
              <a:ext uri="{FF2B5EF4-FFF2-40B4-BE49-F238E27FC236}">
                <a16:creationId xmlns:a16="http://schemas.microsoft.com/office/drawing/2014/main" id="{018D7B3B-5AB1-C0A6-43F4-C8CCF966AC0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4123" y="5871050"/>
            <a:ext cx="613942" cy="860378"/>
          </a:xfrm>
          <a:prstGeom prst="rect">
            <a:avLst/>
          </a:prstGeom>
        </p:spPr>
      </p:pic>
      <p:pic>
        <p:nvPicPr>
          <p:cNvPr id="16" name="Image 15" descr="Une image contenant Symétrie, cercle, ligne, motif&#10;&#10;Description générée automatiquement">
            <a:extLst>
              <a:ext uri="{FF2B5EF4-FFF2-40B4-BE49-F238E27FC236}">
                <a16:creationId xmlns:a16="http://schemas.microsoft.com/office/drawing/2014/main" id="{EC05C88D-7AEB-11ED-BFF0-EE74560EB3C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1188" y="1413934"/>
            <a:ext cx="900000" cy="720000"/>
          </a:xfrm>
          <a:prstGeom prst="rect">
            <a:avLst/>
          </a:prstGeom>
        </p:spPr>
      </p:pic>
      <p:pic>
        <p:nvPicPr>
          <p:cNvPr id="19" name="Image 18" descr="Une image contenant capture d’écran, orange, conception&#10;&#10;Description générée automatiquement">
            <a:extLst>
              <a:ext uri="{FF2B5EF4-FFF2-40B4-BE49-F238E27FC236}">
                <a16:creationId xmlns:a16="http://schemas.microsoft.com/office/drawing/2014/main" id="{EB500000-1A9A-52E4-74A4-C4C859CEC2B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801" y="3746887"/>
            <a:ext cx="758808" cy="699276"/>
          </a:xfrm>
          <a:prstGeom prst="rect">
            <a:avLst/>
          </a:prstGeom>
        </p:spPr>
      </p:pic>
      <p:pic>
        <p:nvPicPr>
          <p:cNvPr id="23" name="Image 22" descr="Une image contenant étoile, créativité&#10;&#10;Description générée automatiquement">
            <a:extLst>
              <a:ext uri="{FF2B5EF4-FFF2-40B4-BE49-F238E27FC236}">
                <a16:creationId xmlns:a16="http://schemas.microsoft.com/office/drawing/2014/main" id="{1D65A52B-B13A-DA4A-C531-31FA61100F0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878" y="1393366"/>
            <a:ext cx="900000" cy="815533"/>
          </a:xfrm>
          <a:prstGeom prst="rect">
            <a:avLst/>
          </a:prstGeom>
        </p:spPr>
      </p:pic>
      <p:pic>
        <p:nvPicPr>
          <p:cNvPr id="28" name="Image 27" descr="Une image contenant cercle, créativité&#10;&#10;Description générée automatiquement">
            <a:extLst>
              <a:ext uri="{FF2B5EF4-FFF2-40B4-BE49-F238E27FC236}">
                <a16:creationId xmlns:a16="http://schemas.microsoft.com/office/drawing/2014/main" id="{258B7186-EB2B-5AA8-40EE-C7348A0555F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44" y="1396922"/>
            <a:ext cx="900000" cy="763864"/>
          </a:xfrm>
          <a:prstGeom prst="rect">
            <a:avLst/>
          </a:prstGeom>
        </p:spPr>
      </p:pic>
      <p:pic>
        <p:nvPicPr>
          <p:cNvPr id="30" name="Image 29" descr="Une image contenant ampoule, Ampoule incandescente&#10;&#10;Description générée automatiquement">
            <a:extLst>
              <a:ext uri="{FF2B5EF4-FFF2-40B4-BE49-F238E27FC236}">
                <a16:creationId xmlns:a16="http://schemas.microsoft.com/office/drawing/2014/main" id="{010ED985-2BE3-AB0A-707D-FB3F13F66F2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1936" y="4755679"/>
            <a:ext cx="481926" cy="818414"/>
          </a:xfrm>
          <a:prstGeom prst="rect">
            <a:avLst/>
          </a:prstGeom>
        </p:spPr>
      </p:pic>
      <p:pic>
        <p:nvPicPr>
          <p:cNvPr id="35" name="Image 34" descr="Une image contenant légume, halloween, citrouille, Calebasse&#10;&#10;Description générée automatiquement">
            <a:extLst>
              <a:ext uri="{FF2B5EF4-FFF2-40B4-BE49-F238E27FC236}">
                <a16:creationId xmlns:a16="http://schemas.microsoft.com/office/drawing/2014/main" id="{3A80D2AC-6118-DDDD-0D3C-BB56AD54BD8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3773" y="5951292"/>
            <a:ext cx="785212" cy="660783"/>
          </a:xfrm>
          <a:prstGeom prst="rect">
            <a:avLst/>
          </a:prstGeom>
        </p:spPr>
      </p:pic>
      <p:pic>
        <p:nvPicPr>
          <p:cNvPr id="43" name="Image 42" descr="Une image contenant logo, Police, Graphique, graphisme&#10;&#10;Description générée automatiquement">
            <a:extLst>
              <a:ext uri="{FF2B5EF4-FFF2-40B4-BE49-F238E27FC236}">
                <a16:creationId xmlns:a16="http://schemas.microsoft.com/office/drawing/2014/main" id="{6C509F64-CF57-EDB0-EC75-2F824FF1AB6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1185" y="1435910"/>
            <a:ext cx="900000" cy="685887"/>
          </a:xfrm>
          <a:prstGeom prst="rect">
            <a:avLst/>
          </a:prstGeom>
        </p:spPr>
      </p:pic>
      <p:pic>
        <p:nvPicPr>
          <p:cNvPr id="46" name="Image 45" descr="Une image contenant orange, art, créativité&#10;&#10;Description générée automatiquement">
            <a:extLst>
              <a:ext uri="{FF2B5EF4-FFF2-40B4-BE49-F238E27FC236}">
                <a16:creationId xmlns:a16="http://schemas.microsoft.com/office/drawing/2014/main" id="{4D2190FC-95F1-58A1-9B81-71D9A90B34A5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075" y="4873077"/>
            <a:ext cx="785212" cy="627835"/>
          </a:xfrm>
          <a:prstGeom prst="rect">
            <a:avLst/>
          </a:prstGeom>
        </p:spPr>
      </p:pic>
      <p:pic>
        <p:nvPicPr>
          <p:cNvPr id="48" name="Image 47" descr="Une image contenant cercle, bleu vert, Turquoise&#10;&#10;Description générée automatiquement">
            <a:extLst>
              <a:ext uri="{FF2B5EF4-FFF2-40B4-BE49-F238E27FC236}">
                <a16:creationId xmlns:a16="http://schemas.microsoft.com/office/drawing/2014/main" id="{B2695536-9F6D-0614-85DB-E8CBD0EC49D4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27" y="5861016"/>
            <a:ext cx="532287" cy="856354"/>
          </a:xfrm>
          <a:prstGeom prst="rect">
            <a:avLst/>
          </a:prstGeom>
        </p:spPr>
      </p:pic>
      <p:pic>
        <p:nvPicPr>
          <p:cNvPr id="50" name="Image 49" descr="Une image contenant cercle, symbole, art, Symétrie&#10;&#10;Description générée automatiquement">
            <a:extLst>
              <a:ext uri="{FF2B5EF4-FFF2-40B4-BE49-F238E27FC236}">
                <a16:creationId xmlns:a16="http://schemas.microsoft.com/office/drawing/2014/main" id="{549E6D30-390E-C273-0189-3F1D5D70CAC1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023" y="3646608"/>
            <a:ext cx="781826" cy="786030"/>
          </a:xfrm>
          <a:prstGeom prst="rect">
            <a:avLst/>
          </a:prstGeom>
        </p:spPr>
      </p:pic>
      <p:pic>
        <p:nvPicPr>
          <p:cNvPr id="52" name="Image 51" descr="Une image contenant texte, clap&#10;&#10;Description générée automatiquement">
            <a:extLst>
              <a:ext uri="{FF2B5EF4-FFF2-40B4-BE49-F238E27FC236}">
                <a16:creationId xmlns:a16="http://schemas.microsoft.com/office/drawing/2014/main" id="{858B523E-D047-44EF-7C0D-FB74EFCFAE29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0636" y="4809216"/>
            <a:ext cx="613942" cy="709298"/>
          </a:xfrm>
          <a:prstGeom prst="rect">
            <a:avLst/>
          </a:prstGeom>
        </p:spPr>
      </p:pic>
      <p:pic>
        <p:nvPicPr>
          <p:cNvPr id="54" name="Image 53" descr="Une image contenant Graphique, capture d’écran, conception, illustration&#10;&#10;Description générée automatiquement">
            <a:extLst>
              <a:ext uri="{FF2B5EF4-FFF2-40B4-BE49-F238E27FC236}">
                <a16:creationId xmlns:a16="http://schemas.microsoft.com/office/drawing/2014/main" id="{3F123EE9-46BC-0DCA-B49F-AFAB9AB04BA5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2383" y="2523239"/>
            <a:ext cx="785212" cy="809075"/>
          </a:xfrm>
          <a:prstGeom prst="rect">
            <a:avLst/>
          </a:prstGeom>
        </p:spPr>
      </p:pic>
      <p:pic>
        <p:nvPicPr>
          <p:cNvPr id="56" name="Image 55" descr="Une image contenant Graphique, lune, cercle, graphisme&#10;&#10;Description générée automatiquement">
            <a:extLst>
              <a:ext uri="{FF2B5EF4-FFF2-40B4-BE49-F238E27FC236}">
                <a16:creationId xmlns:a16="http://schemas.microsoft.com/office/drawing/2014/main" id="{42D95B61-09AD-5633-9198-A2E0A559C7F3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524" y="2563364"/>
            <a:ext cx="822441" cy="699276"/>
          </a:xfrm>
          <a:prstGeom prst="rect">
            <a:avLst/>
          </a:prstGeom>
        </p:spPr>
      </p:pic>
      <p:pic>
        <p:nvPicPr>
          <p:cNvPr id="58" name="Image 57" descr="Une image contenant clipart, illustration, art, dessin humoristique&#10;&#10;Description générée automatiquement">
            <a:extLst>
              <a:ext uri="{FF2B5EF4-FFF2-40B4-BE49-F238E27FC236}">
                <a16:creationId xmlns:a16="http://schemas.microsoft.com/office/drawing/2014/main" id="{62F6BBCC-CE50-41B0-C674-865F4599CD64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023" y="2529949"/>
            <a:ext cx="785212" cy="795704"/>
          </a:xfrm>
          <a:prstGeom prst="rect">
            <a:avLst/>
          </a:prstGeom>
        </p:spPr>
      </p:pic>
      <p:pic>
        <p:nvPicPr>
          <p:cNvPr id="60" name="Image 59" descr="Une image contenant art&#10;&#10;Description générée automatiquement">
            <a:extLst>
              <a:ext uri="{FF2B5EF4-FFF2-40B4-BE49-F238E27FC236}">
                <a16:creationId xmlns:a16="http://schemas.microsoft.com/office/drawing/2014/main" id="{1A61140C-4FB9-C029-5565-412563A01F17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0636" y="3610127"/>
            <a:ext cx="606465" cy="909698"/>
          </a:xfrm>
          <a:prstGeom prst="rect">
            <a:avLst/>
          </a:prstGeom>
        </p:spPr>
      </p:pic>
      <p:pic>
        <p:nvPicPr>
          <p:cNvPr id="62" name="Image 61" descr="Une image contenant Graphique, graphisme, art, créativité&#10;&#10;Description générée automatiquement">
            <a:extLst>
              <a:ext uri="{FF2B5EF4-FFF2-40B4-BE49-F238E27FC236}">
                <a16:creationId xmlns:a16="http://schemas.microsoft.com/office/drawing/2014/main" id="{525AA9A5-FEE1-16EF-C3F1-B915438178A2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714" y="6043926"/>
            <a:ext cx="941951" cy="545903"/>
          </a:xfrm>
          <a:prstGeom prst="rect">
            <a:avLst/>
          </a:prstGeom>
        </p:spPr>
      </p:pic>
      <p:pic>
        <p:nvPicPr>
          <p:cNvPr id="64" name="Image 63" descr="Une image contenant cœur, Saint-Valentin, créativité&#10;&#10;Description générée automatiquement">
            <a:extLst>
              <a:ext uri="{FF2B5EF4-FFF2-40B4-BE49-F238E27FC236}">
                <a16:creationId xmlns:a16="http://schemas.microsoft.com/office/drawing/2014/main" id="{676515F6-59B9-EECE-3387-7718BA838B38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2782" y="6003255"/>
            <a:ext cx="687102" cy="655542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F6CE17F8-22E7-DA40-8113-069E95481894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1187" y="5905538"/>
            <a:ext cx="613942" cy="753259"/>
          </a:xfrm>
          <a:prstGeom prst="rect">
            <a:avLst/>
          </a:prstGeom>
        </p:spPr>
      </p:pic>
      <p:pic>
        <p:nvPicPr>
          <p:cNvPr id="68" name="Image 67" descr="Une image contenant Police, écriture manuscrite, Graphique, drapeau&#10;&#10;Description générée automatiquement">
            <a:extLst>
              <a:ext uri="{FF2B5EF4-FFF2-40B4-BE49-F238E27FC236}">
                <a16:creationId xmlns:a16="http://schemas.microsoft.com/office/drawing/2014/main" id="{7E2CE1D7-B2B2-D8B7-78CC-98EFD179608A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878" y="3868207"/>
            <a:ext cx="918266" cy="430691"/>
          </a:xfrm>
          <a:prstGeom prst="rect">
            <a:avLst/>
          </a:prstGeom>
        </p:spPr>
      </p:pic>
      <p:pic>
        <p:nvPicPr>
          <p:cNvPr id="70" name="Image 69" descr="Une image contenant microphone, Équipement audio, musique&#10;&#10;Description générée automatiquement">
            <a:extLst>
              <a:ext uri="{FF2B5EF4-FFF2-40B4-BE49-F238E27FC236}">
                <a16:creationId xmlns:a16="http://schemas.microsoft.com/office/drawing/2014/main" id="{7E99FFD0-0873-02A6-5DA6-3CD85AB28DE6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1720" y="2545827"/>
            <a:ext cx="733873" cy="763898"/>
          </a:xfrm>
          <a:prstGeom prst="rect">
            <a:avLst/>
          </a:prstGeom>
        </p:spPr>
      </p:pic>
      <p:pic>
        <p:nvPicPr>
          <p:cNvPr id="72" name="Image 71" descr="Une image contenant orange, art&#10;&#10;Description générée automatiquement">
            <a:extLst>
              <a:ext uri="{FF2B5EF4-FFF2-40B4-BE49-F238E27FC236}">
                <a16:creationId xmlns:a16="http://schemas.microsoft.com/office/drawing/2014/main" id="{0623E2B6-E59B-FFBE-503E-E2280B2EB973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3752" y="1313030"/>
            <a:ext cx="433532" cy="915896"/>
          </a:xfrm>
          <a:prstGeom prst="rect">
            <a:avLst/>
          </a:prstGeom>
        </p:spPr>
      </p:pic>
      <p:pic>
        <p:nvPicPr>
          <p:cNvPr id="74" name="Image 73" descr="Une image contenant art, masque&#10;&#10;Description générée automatiquement">
            <a:extLst>
              <a:ext uri="{FF2B5EF4-FFF2-40B4-BE49-F238E27FC236}">
                <a16:creationId xmlns:a16="http://schemas.microsoft.com/office/drawing/2014/main" id="{E9DB10BA-A78D-4A67-BBE8-FCEB32B23340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1022" y="4825554"/>
            <a:ext cx="851192" cy="748539"/>
          </a:xfrm>
          <a:prstGeom prst="rect">
            <a:avLst/>
          </a:prstGeom>
        </p:spPr>
      </p:pic>
      <p:pic>
        <p:nvPicPr>
          <p:cNvPr id="76" name="Image 75" descr="Une image contenant sphère, ballon, rouge, orange&#10;&#10;Description générée automatiquement">
            <a:extLst>
              <a:ext uri="{FF2B5EF4-FFF2-40B4-BE49-F238E27FC236}">
                <a16:creationId xmlns:a16="http://schemas.microsoft.com/office/drawing/2014/main" id="{D8745518-EBCE-A153-2BAF-5F4EDD142BDF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1636" y="4784727"/>
            <a:ext cx="803667" cy="797558"/>
          </a:xfrm>
          <a:prstGeom prst="rect">
            <a:avLst/>
          </a:prstGeom>
        </p:spPr>
      </p:pic>
      <p:pic>
        <p:nvPicPr>
          <p:cNvPr id="78" name="Image 77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F4C3F2A8-32B7-9FCC-4CC2-E7FBD7CE9701}"/>
              </a:ext>
            </a:extLst>
          </p:cNvPr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9045" y="5999143"/>
            <a:ext cx="1034967" cy="635470"/>
          </a:xfrm>
          <a:prstGeom prst="rect">
            <a:avLst/>
          </a:prstGeom>
        </p:spPr>
      </p:pic>
      <p:pic>
        <p:nvPicPr>
          <p:cNvPr id="80" name="Image 79" descr="Une image contenant dessin, croquis, clipart, cœur&#10;&#10;Description générée automatiquement">
            <a:extLst>
              <a:ext uri="{FF2B5EF4-FFF2-40B4-BE49-F238E27FC236}">
                <a16:creationId xmlns:a16="http://schemas.microsoft.com/office/drawing/2014/main" id="{9AF22732-F0BD-5021-4EF7-EC83483D2CA2}"/>
              </a:ext>
            </a:extLst>
          </p:cNvPr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5395" y="1229355"/>
            <a:ext cx="910907" cy="1080844"/>
          </a:xfrm>
          <a:prstGeom prst="rect">
            <a:avLst/>
          </a:prstGeom>
        </p:spPr>
      </p:pic>
      <p:pic>
        <p:nvPicPr>
          <p:cNvPr id="82" name="Image 81" descr="Une image contenant snowboard, Graphique&#10;&#10;Description générée automatiquement">
            <a:extLst>
              <a:ext uri="{FF2B5EF4-FFF2-40B4-BE49-F238E27FC236}">
                <a16:creationId xmlns:a16="http://schemas.microsoft.com/office/drawing/2014/main" id="{4112E6AB-5604-3E04-AF45-DE714887CE80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68" t="21495" r="20729" b="11670"/>
          <a:stretch/>
        </p:blipFill>
        <p:spPr>
          <a:xfrm>
            <a:off x="9994523" y="1358040"/>
            <a:ext cx="817803" cy="841625"/>
          </a:xfrm>
          <a:prstGeom prst="rect">
            <a:avLst/>
          </a:prstGeom>
        </p:spPr>
      </p:pic>
      <p:pic>
        <p:nvPicPr>
          <p:cNvPr id="84" name="Image 83" descr="Une image contenant Graphique, art&#10;&#10;Description générée automatiquement">
            <a:extLst>
              <a:ext uri="{FF2B5EF4-FFF2-40B4-BE49-F238E27FC236}">
                <a16:creationId xmlns:a16="http://schemas.microsoft.com/office/drawing/2014/main" id="{1EC62A2A-D206-0CD9-DDFF-3E17D208E859}"/>
              </a:ext>
            </a:extLst>
          </p:cNvPr>
          <p:cNvPicPr>
            <a:picLocks noChangeAspect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6045" y="3807335"/>
            <a:ext cx="1027871" cy="477960"/>
          </a:xfrm>
          <a:prstGeom prst="rect">
            <a:avLst/>
          </a:prstGeom>
        </p:spPr>
      </p:pic>
      <p:pic>
        <p:nvPicPr>
          <p:cNvPr id="86" name="Image 85" descr="Une image contenant halloween, dessin humoristique, art&#10;&#10;Description générée automatiquement">
            <a:extLst>
              <a:ext uri="{FF2B5EF4-FFF2-40B4-BE49-F238E27FC236}">
                <a16:creationId xmlns:a16="http://schemas.microsoft.com/office/drawing/2014/main" id="{2C9FBD41-0170-6C1A-06F8-45EED9316DE7}"/>
              </a:ext>
            </a:extLst>
          </p:cNvPr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0912" y="3784330"/>
            <a:ext cx="803667" cy="578640"/>
          </a:xfrm>
          <a:prstGeom prst="rect">
            <a:avLst/>
          </a:prstGeom>
        </p:spPr>
      </p:pic>
      <p:pic>
        <p:nvPicPr>
          <p:cNvPr id="88" name="Image 87" descr="Une image contenant fleur, chapeau, art&#10;&#10;Description générée automatiquement">
            <a:extLst>
              <a:ext uri="{FF2B5EF4-FFF2-40B4-BE49-F238E27FC236}">
                <a16:creationId xmlns:a16="http://schemas.microsoft.com/office/drawing/2014/main" id="{0169DE61-7493-750C-A1ED-E5906D8F40DC}"/>
              </a:ext>
            </a:extLst>
          </p:cNvPr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036" y="5975182"/>
            <a:ext cx="836363" cy="667418"/>
          </a:xfrm>
          <a:prstGeom prst="rect">
            <a:avLst/>
          </a:prstGeom>
        </p:spPr>
      </p:pic>
      <p:pic>
        <p:nvPicPr>
          <p:cNvPr id="90" name="Image 89" descr="Une image contenant art, orange&#10;&#10;Description générée automatiquement avec une confiance moyenne">
            <a:extLst>
              <a:ext uri="{FF2B5EF4-FFF2-40B4-BE49-F238E27FC236}">
                <a16:creationId xmlns:a16="http://schemas.microsoft.com/office/drawing/2014/main" id="{9E5A9BE2-C542-A67C-5B58-B79CA4826841}"/>
              </a:ext>
            </a:extLst>
          </p:cNvPr>
          <p:cNvPicPr>
            <a:picLocks noChangeAspect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34" y="3562940"/>
            <a:ext cx="530867" cy="1077661"/>
          </a:xfrm>
          <a:prstGeom prst="rect">
            <a:avLst/>
          </a:prstGeom>
        </p:spPr>
      </p:pic>
      <p:pic>
        <p:nvPicPr>
          <p:cNvPr id="94" name="Image 93" descr="Une image contenant créativité, art, illustration&#10;&#10;Description générée automatiquement avec une confiance faible">
            <a:extLst>
              <a:ext uri="{FF2B5EF4-FFF2-40B4-BE49-F238E27FC236}">
                <a16:creationId xmlns:a16="http://schemas.microsoft.com/office/drawing/2014/main" id="{9D138B68-B0DE-8687-9D8E-3A2A1E0FD72F}"/>
              </a:ext>
            </a:extLst>
          </p:cNvPr>
          <p:cNvPicPr>
            <a:picLocks noChangeAspect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2044" y="1373450"/>
            <a:ext cx="606879" cy="900000"/>
          </a:xfrm>
          <a:prstGeom prst="rect">
            <a:avLst/>
          </a:prstGeom>
        </p:spPr>
      </p:pic>
      <p:pic>
        <p:nvPicPr>
          <p:cNvPr id="96" name="Image 95" descr="Une image contenant fleur, plante&#10;&#10;Description générée automatiquement">
            <a:extLst>
              <a:ext uri="{FF2B5EF4-FFF2-40B4-BE49-F238E27FC236}">
                <a16:creationId xmlns:a16="http://schemas.microsoft.com/office/drawing/2014/main" id="{7F89277B-8E0A-E42C-0F6C-25F244E2D058}"/>
              </a:ext>
            </a:extLst>
          </p:cNvPr>
          <p:cNvPicPr>
            <a:picLocks noChangeAspect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8856" y="3685816"/>
            <a:ext cx="526901" cy="790352"/>
          </a:xfrm>
          <a:prstGeom prst="rect">
            <a:avLst/>
          </a:prstGeom>
        </p:spPr>
      </p:pic>
      <p:pic>
        <p:nvPicPr>
          <p:cNvPr id="98" name="Image 97" descr="Une image contenant art, dessin humoristique, créativité&#10;&#10;Description générée automatiquement">
            <a:extLst>
              <a:ext uri="{FF2B5EF4-FFF2-40B4-BE49-F238E27FC236}">
                <a16:creationId xmlns:a16="http://schemas.microsoft.com/office/drawing/2014/main" id="{27E6DB8E-D651-E1D4-F636-B1B259716063}"/>
              </a:ext>
            </a:extLst>
          </p:cNvPr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0250" y="5881277"/>
            <a:ext cx="427382" cy="822710"/>
          </a:xfrm>
          <a:prstGeom prst="rect">
            <a:avLst/>
          </a:prstGeom>
        </p:spPr>
      </p:pic>
      <p:pic>
        <p:nvPicPr>
          <p:cNvPr id="100" name="Image 99" descr="Une image contenant hélice&#10;&#10;Description générée automatiquement">
            <a:extLst>
              <a:ext uri="{FF2B5EF4-FFF2-40B4-BE49-F238E27FC236}">
                <a16:creationId xmlns:a16="http://schemas.microsoft.com/office/drawing/2014/main" id="{7E6906BD-5663-661F-F5AB-385AA29FFD93}"/>
              </a:ext>
            </a:extLst>
          </p:cNvPr>
          <p:cNvPicPr>
            <a:picLocks noChangeAspect="1"/>
          </p:cNvPicPr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7917" y="3643386"/>
            <a:ext cx="876924" cy="783093"/>
          </a:xfrm>
          <a:prstGeom prst="rect">
            <a:avLst/>
          </a:prstGeom>
        </p:spPr>
      </p:pic>
      <p:pic>
        <p:nvPicPr>
          <p:cNvPr id="104" name="Image 103" descr="Une image contenant obscurité, noir, silhouette, art&#10;&#10;Description générée automatiquement">
            <a:extLst>
              <a:ext uri="{FF2B5EF4-FFF2-40B4-BE49-F238E27FC236}">
                <a16:creationId xmlns:a16="http://schemas.microsoft.com/office/drawing/2014/main" id="{E15C1E9E-8023-4B47-6FBB-095D1EDB960F}"/>
              </a:ext>
            </a:extLst>
          </p:cNvPr>
          <p:cNvPicPr>
            <a:picLocks noChangeAspect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944" y="2485041"/>
            <a:ext cx="996794" cy="950335"/>
          </a:xfrm>
          <a:prstGeom prst="rect">
            <a:avLst/>
          </a:prstGeom>
        </p:spPr>
      </p:pic>
      <p:pic>
        <p:nvPicPr>
          <p:cNvPr id="106" name="Image 105" descr="Une image contenant créativité, art&#10;&#10;Description générée automatiquement avec une confiance moyenne">
            <a:extLst>
              <a:ext uri="{FF2B5EF4-FFF2-40B4-BE49-F238E27FC236}">
                <a16:creationId xmlns:a16="http://schemas.microsoft.com/office/drawing/2014/main" id="{26003A9B-973B-1029-0B77-B799442CBF65}"/>
              </a:ext>
            </a:extLst>
          </p:cNvPr>
          <p:cNvPicPr>
            <a:picLocks noChangeAspect="1"/>
          </p:cNvPicPr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4781" y="2426066"/>
            <a:ext cx="906407" cy="1043665"/>
          </a:xfrm>
          <a:prstGeom prst="rect">
            <a:avLst/>
          </a:prstGeom>
        </p:spPr>
      </p:pic>
      <p:pic>
        <p:nvPicPr>
          <p:cNvPr id="108" name="Image 107" descr="Une image contenant Graphique, art&#10;&#10;Description générée automatiquement">
            <a:extLst>
              <a:ext uri="{FF2B5EF4-FFF2-40B4-BE49-F238E27FC236}">
                <a16:creationId xmlns:a16="http://schemas.microsoft.com/office/drawing/2014/main" id="{A9073293-52F0-3C1D-DED5-DFE8E75CE315}"/>
              </a:ext>
            </a:extLst>
          </p:cNvPr>
          <p:cNvPicPr>
            <a:picLocks noChangeAspect="1"/>
          </p:cNvPicPr>
          <p:nvPr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6" y="2529949"/>
            <a:ext cx="1122013" cy="839151"/>
          </a:xfrm>
          <a:prstGeom prst="rect">
            <a:avLst/>
          </a:prstGeom>
        </p:spPr>
      </p:pic>
      <p:pic>
        <p:nvPicPr>
          <p:cNvPr id="110" name="Image 109" descr="Une image contenant Graphique, graphisme, clipart, illustration&#10;&#10;Description générée automatiquement">
            <a:extLst>
              <a:ext uri="{FF2B5EF4-FFF2-40B4-BE49-F238E27FC236}">
                <a16:creationId xmlns:a16="http://schemas.microsoft.com/office/drawing/2014/main" id="{CE3CA21B-0095-D5BC-9CB3-493728F20FC1}"/>
              </a:ext>
            </a:extLst>
          </p:cNvPr>
          <p:cNvPicPr>
            <a:picLocks noChangeAspect="1"/>
          </p:cNvPicPr>
          <p:nvPr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7842" y="2642473"/>
            <a:ext cx="1209601" cy="635470"/>
          </a:xfrm>
          <a:prstGeom prst="rect">
            <a:avLst/>
          </a:prstGeom>
        </p:spPr>
      </p:pic>
      <p:pic>
        <p:nvPicPr>
          <p:cNvPr id="112" name="Image 111" descr="Une image contenant livre, texte, fournitures de bureau&#10;&#10;Description générée automatiquement">
            <a:extLst>
              <a:ext uri="{FF2B5EF4-FFF2-40B4-BE49-F238E27FC236}">
                <a16:creationId xmlns:a16="http://schemas.microsoft.com/office/drawing/2014/main" id="{37DFCE41-9E93-3948-2A60-729F532C58D7}"/>
              </a:ext>
            </a:extLst>
          </p:cNvPr>
          <p:cNvPicPr>
            <a:picLocks noChangeAspect="1"/>
          </p:cNvPicPr>
          <p:nvPr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757" y="4835205"/>
            <a:ext cx="817735" cy="709794"/>
          </a:xfrm>
          <a:prstGeom prst="rect">
            <a:avLst/>
          </a:prstGeom>
        </p:spPr>
      </p:pic>
      <p:pic>
        <p:nvPicPr>
          <p:cNvPr id="114" name="Image 113" descr="Une image contenant dessin, clipart, dessin humoristique, illustration&#10;&#10;Description générée automatiquement">
            <a:extLst>
              <a:ext uri="{FF2B5EF4-FFF2-40B4-BE49-F238E27FC236}">
                <a16:creationId xmlns:a16="http://schemas.microsoft.com/office/drawing/2014/main" id="{E896BF8C-93DE-D590-38B3-8B947257FE33}"/>
              </a:ext>
            </a:extLst>
          </p:cNvPr>
          <p:cNvPicPr>
            <a:picLocks noChangeAspect="1"/>
          </p:cNvPicPr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04" y="4784727"/>
            <a:ext cx="817735" cy="766835"/>
          </a:xfrm>
          <a:prstGeom prst="rect">
            <a:avLst/>
          </a:prstGeom>
        </p:spPr>
      </p:pic>
      <p:pic>
        <p:nvPicPr>
          <p:cNvPr id="116" name="Image 115" descr="Une image contenant capture d’écran, triangle, Caractère coloré, fournitures de bureau&#10;&#10;Description générée automatiquement">
            <a:extLst>
              <a:ext uri="{FF2B5EF4-FFF2-40B4-BE49-F238E27FC236}">
                <a16:creationId xmlns:a16="http://schemas.microsoft.com/office/drawing/2014/main" id="{4EF43A61-282C-2DDF-7FB1-3C418933C7D9}"/>
              </a:ext>
            </a:extLst>
          </p:cNvPr>
          <p:cNvPicPr>
            <a:picLocks noChangeAspect="1"/>
          </p:cNvPicPr>
          <p:nvPr/>
        </p:nvPicPr>
        <p:blipFill>
          <a:blip r:embed="rId4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2604" y="4960281"/>
            <a:ext cx="972996" cy="545851"/>
          </a:xfrm>
          <a:prstGeom prst="rect">
            <a:avLst/>
          </a:prstGeom>
        </p:spPr>
      </p:pic>
      <p:pic>
        <p:nvPicPr>
          <p:cNvPr id="118" name="Image 117" descr="Une image contenant Silhouette d’animal, créativité, art&#10;&#10;Description générée automatiquement">
            <a:extLst>
              <a:ext uri="{FF2B5EF4-FFF2-40B4-BE49-F238E27FC236}">
                <a16:creationId xmlns:a16="http://schemas.microsoft.com/office/drawing/2014/main" id="{40C101E6-BEBC-82A9-C4B5-D179A9C204AD}"/>
              </a:ext>
            </a:extLst>
          </p:cNvPr>
          <p:cNvPicPr>
            <a:picLocks noChangeAspect="1"/>
          </p:cNvPicPr>
          <p:nvPr/>
        </p:nvPicPr>
        <p:blipFill>
          <a:blip r:embed="rId4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1093" y="1489218"/>
            <a:ext cx="1027871" cy="612611"/>
          </a:xfrm>
          <a:prstGeom prst="rect">
            <a:avLst/>
          </a:prstGeom>
        </p:spPr>
      </p:pic>
      <p:pic>
        <p:nvPicPr>
          <p:cNvPr id="120" name="Image 119" descr="Une image contenant ver&#10;&#10;Description générée automatiquement">
            <a:extLst>
              <a:ext uri="{FF2B5EF4-FFF2-40B4-BE49-F238E27FC236}">
                <a16:creationId xmlns:a16="http://schemas.microsoft.com/office/drawing/2014/main" id="{3A8CA8F5-C285-CDE2-2821-BD509129BABA}"/>
              </a:ext>
            </a:extLst>
          </p:cNvPr>
          <p:cNvPicPr>
            <a:picLocks noChangeAspect="1"/>
          </p:cNvPicPr>
          <p:nvPr/>
        </p:nvPicPr>
        <p:blipFill>
          <a:blip r:embed="rId5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5988" y="1397791"/>
            <a:ext cx="817803" cy="726209"/>
          </a:xfrm>
          <a:prstGeom prst="rect">
            <a:avLst/>
          </a:prstGeom>
        </p:spPr>
      </p:pic>
      <p:pic>
        <p:nvPicPr>
          <p:cNvPr id="122" name="Image 121" descr="Une image contenant arme, arme à feu, arme de poing, Arme de jet&#10;&#10;Description générée automatiquement">
            <a:extLst>
              <a:ext uri="{FF2B5EF4-FFF2-40B4-BE49-F238E27FC236}">
                <a16:creationId xmlns:a16="http://schemas.microsoft.com/office/drawing/2014/main" id="{52910ACF-380C-BF9F-5E68-1A7802ECD655}"/>
              </a:ext>
            </a:extLst>
          </p:cNvPr>
          <p:cNvPicPr>
            <a:picLocks noChangeAspect="1"/>
          </p:cNvPicPr>
          <p:nvPr/>
        </p:nvPicPr>
        <p:blipFill>
          <a:blip r:embed="rId5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5282" y="4809216"/>
            <a:ext cx="818076" cy="748539"/>
          </a:xfrm>
          <a:prstGeom prst="rect">
            <a:avLst/>
          </a:prstGeom>
        </p:spPr>
      </p:pic>
      <p:pic>
        <p:nvPicPr>
          <p:cNvPr id="124" name="Image 123" descr="Une image contenant capture d’écran, Ordinateur tablette, gadget&#10;&#10;Description générée automatiquement">
            <a:extLst>
              <a:ext uri="{FF2B5EF4-FFF2-40B4-BE49-F238E27FC236}">
                <a16:creationId xmlns:a16="http://schemas.microsoft.com/office/drawing/2014/main" id="{105407F0-8515-ACA2-B407-BD715AE07EB8}"/>
              </a:ext>
            </a:extLst>
          </p:cNvPr>
          <p:cNvPicPr>
            <a:picLocks noChangeAspect="1"/>
          </p:cNvPicPr>
          <p:nvPr/>
        </p:nvPicPr>
        <p:blipFill>
          <a:blip r:embed="rId5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6254" y="2525695"/>
            <a:ext cx="556628" cy="84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6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BACCAFB-8E30-A291-DCF4-809FF77DB7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08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lIns="360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kern="1200">
                <a:solidFill>
                  <a:schemeClr val="bg1"/>
                </a:solidFill>
                <a:latin typeface="Intro Rust Base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4400"/>
              <a:t>5 - illustrations</a:t>
            </a:r>
          </a:p>
        </p:txBody>
      </p:sp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3E3F908-FC4E-6B24-C818-FCE489603A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1309" y="135158"/>
            <a:ext cx="1047018" cy="937999"/>
          </a:xfrm>
          <a:prstGeom prst="rect">
            <a:avLst/>
          </a:prstGeom>
        </p:spPr>
      </p:pic>
      <p:pic>
        <p:nvPicPr>
          <p:cNvPr id="5" name="Image 4" descr="Une image contenant dessin humoristique, illustration, dessin, ordinateur portable&#10;&#10;Description générée automatiquement">
            <a:extLst>
              <a:ext uri="{FF2B5EF4-FFF2-40B4-BE49-F238E27FC236}">
                <a16:creationId xmlns:a16="http://schemas.microsoft.com/office/drawing/2014/main" id="{D0382104-9FCF-1905-AD98-01E6DEA341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3" t="9438" r="16596" b="5181"/>
          <a:stretch/>
        </p:blipFill>
        <p:spPr>
          <a:xfrm>
            <a:off x="230909" y="1343471"/>
            <a:ext cx="2604654" cy="2535802"/>
          </a:xfrm>
          <a:prstGeom prst="rect">
            <a:avLst/>
          </a:prstGeom>
        </p:spPr>
      </p:pic>
      <p:pic>
        <p:nvPicPr>
          <p:cNvPr id="8" name="Image 7" descr="Une image contenant clipart, dessin, dessin humoristique, illustration&#10;&#10;Description générée automatiquement">
            <a:extLst>
              <a:ext uri="{FF2B5EF4-FFF2-40B4-BE49-F238E27FC236}">
                <a16:creationId xmlns:a16="http://schemas.microsoft.com/office/drawing/2014/main" id="{F176138C-48AF-A0E1-E31A-377EF02EA7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42" t="8721"/>
          <a:stretch/>
        </p:blipFill>
        <p:spPr>
          <a:xfrm>
            <a:off x="3278909" y="1424848"/>
            <a:ext cx="2673593" cy="2373048"/>
          </a:xfrm>
          <a:prstGeom prst="rect">
            <a:avLst/>
          </a:prstGeom>
        </p:spPr>
      </p:pic>
      <p:pic>
        <p:nvPicPr>
          <p:cNvPr id="10" name="Image 9" descr="Une image contenant conception, illustration, art&#10;&#10;Description générée automatiquement avec une confiance moyenne">
            <a:extLst>
              <a:ext uri="{FF2B5EF4-FFF2-40B4-BE49-F238E27FC236}">
                <a16:creationId xmlns:a16="http://schemas.microsoft.com/office/drawing/2014/main" id="{B7F15397-3277-5F88-D747-4D9CA561C7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925" t="13164" r="14886" b="11346"/>
          <a:stretch/>
        </p:blipFill>
        <p:spPr>
          <a:xfrm>
            <a:off x="6209569" y="1565681"/>
            <a:ext cx="2793157" cy="2220686"/>
          </a:xfrm>
          <a:prstGeom prst="rect">
            <a:avLst/>
          </a:prstGeom>
        </p:spPr>
      </p:pic>
      <p:pic>
        <p:nvPicPr>
          <p:cNvPr id="12" name="Image 11" descr="Une image contenant yoga, Équilibre&#10;&#10;Description générée automatiquement">
            <a:extLst>
              <a:ext uri="{FF2B5EF4-FFF2-40B4-BE49-F238E27FC236}">
                <a16:creationId xmlns:a16="http://schemas.microsoft.com/office/drawing/2014/main" id="{9DC2876C-E875-A830-8FA3-EED8B5E8ACC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3850" y="1343471"/>
            <a:ext cx="1957786" cy="2666797"/>
          </a:xfrm>
          <a:prstGeom prst="rect">
            <a:avLst/>
          </a:prstGeom>
        </p:spPr>
      </p:pic>
      <p:pic>
        <p:nvPicPr>
          <p:cNvPr id="18" name="Image 17" descr="Une image contenant basket, clipart, chaussures, dessin humoristique&#10;&#10;Description générée automatiquement">
            <a:extLst>
              <a:ext uri="{FF2B5EF4-FFF2-40B4-BE49-F238E27FC236}">
                <a16:creationId xmlns:a16="http://schemas.microsoft.com/office/drawing/2014/main" id="{AFCA849F-D6F9-CF5C-75DD-4429B7578EB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013" y="4010268"/>
            <a:ext cx="2542550" cy="2930768"/>
          </a:xfrm>
          <a:prstGeom prst="rect">
            <a:avLst/>
          </a:prstGeom>
        </p:spPr>
      </p:pic>
      <p:pic>
        <p:nvPicPr>
          <p:cNvPr id="21" name="Image 20" descr="Une image contenant dessin humoristique, art, illustration&#10;&#10;Description générée automatiquement">
            <a:extLst>
              <a:ext uri="{FF2B5EF4-FFF2-40B4-BE49-F238E27FC236}">
                <a16:creationId xmlns:a16="http://schemas.microsoft.com/office/drawing/2014/main" id="{19ED0C37-4A9A-4A1E-0692-9A8497767C4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4469" y="4199774"/>
            <a:ext cx="2227421" cy="2551756"/>
          </a:xfrm>
          <a:prstGeom prst="rect">
            <a:avLst/>
          </a:prstGeom>
        </p:spPr>
      </p:pic>
      <p:pic>
        <p:nvPicPr>
          <p:cNvPr id="24" name="Image 23" descr="Une image contenant dessin humoristique, dessin, illustration, art&#10;&#10;Description générée automatiquement">
            <a:extLst>
              <a:ext uri="{FF2B5EF4-FFF2-40B4-BE49-F238E27FC236}">
                <a16:creationId xmlns:a16="http://schemas.microsoft.com/office/drawing/2014/main" id="{F47DE1B3-E242-EFFC-A094-86244ED5E59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1857" y="4088198"/>
            <a:ext cx="2588579" cy="2699744"/>
          </a:xfrm>
          <a:prstGeom prst="rect">
            <a:avLst/>
          </a:prstGeom>
        </p:spPr>
      </p:pic>
      <p:pic>
        <p:nvPicPr>
          <p:cNvPr id="29" name="Image 28" descr="Une image contenant dessin humoristique, illustration, art&#10;&#10;Description générée automatiquement">
            <a:extLst>
              <a:ext uri="{FF2B5EF4-FFF2-40B4-BE49-F238E27FC236}">
                <a16:creationId xmlns:a16="http://schemas.microsoft.com/office/drawing/2014/main" id="{1A9320D2-EA01-B191-85FC-2AA8E038392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621"/>
          <a:stretch/>
        </p:blipFill>
        <p:spPr>
          <a:xfrm>
            <a:off x="9261858" y="4231575"/>
            <a:ext cx="2930142" cy="249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6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BACCAFB-8E30-A291-DCF4-809FF77DB7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08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lIns="360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kern="1200">
                <a:solidFill>
                  <a:schemeClr val="bg1"/>
                </a:solidFill>
                <a:latin typeface="Intro Rust Base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4400"/>
              <a:t>6 – nos partenaires</a:t>
            </a:r>
          </a:p>
        </p:txBody>
      </p:sp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3E3F908-FC4E-6B24-C818-FCE489603A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1309" y="135158"/>
            <a:ext cx="1047018" cy="937999"/>
          </a:xfrm>
          <a:prstGeom prst="rect">
            <a:avLst/>
          </a:prstGeom>
        </p:spPr>
      </p:pic>
      <p:pic>
        <p:nvPicPr>
          <p:cNvPr id="16" name="Image 15" descr="Une image contenant texte, capture d’écran, multimédia, logiciel&#10;&#10;Description générée automatiquement">
            <a:extLst>
              <a:ext uri="{FF2B5EF4-FFF2-40B4-BE49-F238E27FC236}">
                <a16:creationId xmlns:a16="http://schemas.microsoft.com/office/drawing/2014/main" id="{3C13104A-805C-9E45-58C5-7A6A6410E3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956" b="18565"/>
          <a:stretch/>
        </p:blipFill>
        <p:spPr>
          <a:xfrm>
            <a:off x="-123673" y="2225962"/>
            <a:ext cx="12192000" cy="347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54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BACCAFB-8E30-A291-DCF4-809FF77DB7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08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lIns="360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kern="1200">
                <a:solidFill>
                  <a:schemeClr val="bg1"/>
                </a:solidFill>
                <a:latin typeface="Intro Rust Base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4400"/>
              <a:t>7 – ressources</a:t>
            </a:r>
          </a:p>
        </p:txBody>
      </p:sp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3E3F908-FC4E-6B24-C818-FCE489603A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1309" y="135158"/>
            <a:ext cx="1047018" cy="9379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EFE4B3-E32B-8D21-C249-04796B60F13A}"/>
              </a:ext>
            </a:extLst>
          </p:cNvPr>
          <p:cNvSpPr txBox="1"/>
          <p:nvPr/>
        </p:nvSpPr>
        <p:spPr>
          <a:xfrm>
            <a:off x="258618" y="2078182"/>
            <a:ext cx="11674764" cy="344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fr-FR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Flyer 2024-2025</a:t>
            </a:r>
            <a:endParaRPr lang="fr-FR" u="sng">
              <a:solidFill>
                <a:schemeClr val="accent2"/>
              </a:solidFill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fr-FR" u="sng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Brochure 2024-2025</a:t>
            </a:r>
            <a:endParaRPr lang="fr-FR" u="sng">
              <a:solidFill>
                <a:schemeClr val="accent2"/>
              </a:solidFill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fr-FR" u="sng">
                <a:solidFill>
                  <a:schemeClr val="accent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Affiche 2024-2025</a:t>
            </a:r>
            <a:endParaRPr lang="fr-FR" u="sng">
              <a:solidFill>
                <a:schemeClr val="accent2"/>
              </a:solidFill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fr-FR" u="sng">
                <a:solidFill>
                  <a:schemeClr val="accent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 de sélection 2024-2025</a:t>
            </a:r>
            <a:endParaRPr lang="fr-FR" u="sng">
              <a:solidFill>
                <a:schemeClr val="accent2"/>
              </a:solidFill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fr-FR" u="sng">
                <a:solidFill>
                  <a:schemeClr val="accent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Photos officielles téléchargeables</a:t>
            </a:r>
            <a:endParaRPr lang="fr-FR" u="sng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96414"/>
      </p:ext>
    </p:extLst>
  </p:cSld>
  <p:clrMapOvr>
    <a:masterClrMapping/>
  </p:clrMapOvr>
</p:sld>
</file>

<file path=ppt/theme/theme1.xml><?xml version="1.0" encoding="utf-8"?>
<a:theme xmlns:a="http://schemas.openxmlformats.org/drawingml/2006/main" name="PCL">
  <a:themeElements>
    <a:clrScheme name="PCL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E95222"/>
      </a:accent1>
      <a:accent2>
        <a:srgbClr val="108292"/>
      </a:accent2>
      <a:accent3>
        <a:srgbClr val="FFC000"/>
      </a:accent3>
      <a:accent4>
        <a:srgbClr val="4EA72E"/>
      </a:accent4>
      <a:accent5>
        <a:srgbClr val="0F9ED5"/>
      </a:accent5>
      <a:accent6>
        <a:srgbClr val="FFFF00"/>
      </a:accent6>
      <a:hlink>
        <a:srgbClr val="7030A0"/>
      </a:hlink>
      <a:folHlink>
        <a:srgbClr val="FF0000"/>
      </a:folHlink>
    </a:clrScheme>
    <a:fontScheme name="PCL">
      <a:majorFont>
        <a:latin typeface="Intro Rust Base"/>
        <a:ea typeface=""/>
        <a:cs typeface=""/>
      </a:majorFont>
      <a:minorFont>
        <a:latin typeface="Fib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CL" id="{C170F443-A71E-4C00-869C-0E41505A76D5}" vid="{6D79C24E-B368-43D8-BB3E-7C1A061D9BA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6C042C253FE140B75F41B04F999E48" ma:contentTypeVersion="15" ma:contentTypeDescription="Crée un document." ma:contentTypeScope="" ma:versionID="c36226053807e17f847e5b410aa3697f">
  <xsd:schema xmlns:xsd="http://www.w3.org/2001/XMLSchema" xmlns:xs="http://www.w3.org/2001/XMLSchema" xmlns:p="http://schemas.microsoft.com/office/2006/metadata/properties" xmlns:ns2="70823e93-173a-4ed1-9bb5-11e2405dc211" xmlns:ns3="74c31fdc-86cb-4d29-9f9f-36944b9fbd27" targetNamespace="http://schemas.microsoft.com/office/2006/metadata/properties" ma:root="true" ma:fieldsID="caef6d7153ad503545977c977a60e590" ns2:_="" ns3:_="">
    <xsd:import namespace="70823e93-173a-4ed1-9bb5-11e2405dc211"/>
    <xsd:import namespace="74c31fdc-86cb-4d29-9f9f-36944b9fbd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823e93-173a-4ed1-9bb5-11e2405dc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752ccfce-8690-44c1-9d19-b198a0a50d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c31fdc-86cb-4d29-9f9f-36944b9fbd2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130fa7b-7ab0-46bc-8067-112ee96ce7f0}" ma:internalName="TaxCatchAll" ma:showField="CatchAllData" ma:web="74c31fdc-86cb-4d29-9f9f-36944b9fbd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E4394C-CC2C-44D3-A172-BDD588B52DD3}">
  <ds:schemaRefs>
    <ds:schemaRef ds:uri="70823e93-173a-4ed1-9bb5-11e2405dc211"/>
    <ds:schemaRef ds:uri="74c31fdc-86cb-4d29-9f9f-36944b9fbd2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5F8C44A-AA99-404F-8AF4-4E1823005B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PCL</Template>
  <TotalTime>0</TotalTime>
  <Words>295</Words>
  <Application>Microsoft Office PowerPoint</Application>
  <PresentationFormat>Grand écran</PresentationFormat>
  <Paragraphs>91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Aptos</vt:lpstr>
      <vt:lpstr>Arial</vt:lpstr>
      <vt:lpstr>CaslonGraD</vt:lpstr>
      <vt:lpstr>Fibra</vt:lpstr>
      <vt:lpstr>Intro Rust Base</vt:lpstr>
      <vt:lpstr>Minion Pro</vt:lpstr>
      <vt:lpstr>PCL</vt:lpstr>
      <vt:lpstr>Présentation PowerPoint</vt:lpstr>
      <vt:lpstr>Présentation PowerPoint</vt:lpstr>
      <vt:lpstr>1 - Logo</vt:lpstr>
      <vt:lpstr>2 – palette de couleur :       couleurs principales</vt:lpstr>
      <vt:lpstr>2 – palette de couleur :       Variations des couleurs</vt:lpstr>
      <vt:lpstr>2 – palette de couleur :       Couleur spécial monde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Angèle DUROUCHOUX</dc:creator>
  <cp:lastModifiedBy>Luana MORIN</cp:lastModifiedBy>
  <cp:revision>1</cp:revision>
  <dcterms:created xsi:type="dcterms:W3CDTF">2024-08-22T10:33:40Z</dcterms:created>
  <dcterms:modified xsi:type="dcterms:W3CDTF">2024-08-27T08:42:47Z</dcterms:modified>
</cp:coreProperties>
</file>